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459" r:id="rId2"/>
    <p:sldId id="2461" r:id="rId3"/>
    <p:sldId id="2462" r:id="rId4"/>
    <p:sldId id="1640" r:id="rId5"/>
    <p:sldId id="2463" r:id="rId6"/>
    <p:sldId id="707" r:id="rId7"/>
    <p:sldId id="1498" r:id="rId8"/>
    <p:sldId id="2464" r:id="rId9"/>
    <p:sldId id="1758" r:id="rId10"/>
    <p:sldId id="2199" r:id="rId11"/>
    <p:sldId id="2465" r:id="rId12"/>
    <p:sldId id="1875" r:id="rId13"/>
    <p:sldId id="831" r:id="rId14"/>
    <p:sldId id="1657" r:id="rId15"/>
    <p:sldId id="888" r:id="rId16"/>
    <p:sldId id="2466" r:id="rId17"/>
    <p:sldId id="275" r:id="rId18"/>
    <p:sldId id="2460" r:id="rId19"/>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A73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81"/>
    <p:restoredTop sz="94684"/>
  </p:normalViewPr>
  <p:slideViewPr>
    <p:cSldViewPr snapToGrid="0">
      <p:cViewPr>
        <p:scale>
          <a:sx n="75" d="100"/>
          <a:sy n="75" d="100"/>
        </p:scale>
        <p:origin x="586" y="37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F38E63-3F69-8943-B5A7-5C89B3433FE4}" type="datetimeFigureOut">
              <a:t>2023/4/17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5E8C49-CBC8-2148-914B-07493877A4F3}" type="slidenum">
              <a:t>‹#›</a:t>
            </a:fld>
            <a:endParaRPr kumimoji="1" lang="zh-CN" altLang="en-US"/>
          </a:p>
        </p:txBody>
      </p:sp>
    </p:spTree>
    <p:extLst>
      <p:ext uri="{BB962C8B-B14F-4D97-AF65-F5344CB8AC3E}">
        <p14:creationId xmlns:p14="http://schemas.microsoft.com/office/powerpoint/2010/main" val="317446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A45E8C49-CBC8-2148-914B-07493877A4F3}" type="slidenum">
              <a:t>1</a:t>
            </a:fld>
            <a:endParaRPr kumimoji="1" lang="zh-CN" altLang="en-US"/>
          </a:p>
        </p:txBody>
      </p:sp>
    </p:spTree>
    <p:extLst>
      <p:ext uri="{BB962C8B-B14F-4D97-AF65-F5344CB8AC3E}">
        <p14:creationId xmlns:p14="http://schemas.microsoft.com/office/powerpoint/2010/main" val="3963930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10</a:t>
            </a:fld>
            <a:endParaRPr kumimoji="1" lang="zh-CN" altLang="en-US"/>
          </a:p>
        </p:txBody>
      </p:sp>
    </p:spTree>
    <p:extLst>
      <p:ext uri="{BB962C8B-B14F-4D97-AF65-F5344CB8AC3E}">
        <p14:creationId xmlns:p14="http://schemas.microsoft.com/office/powerpoint/2010/main" val="42341783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11</a:t>
            </a:fld>
            <a:endParaRPr kumimoji="1" lang="zh-CN" altLang="en-US"/>
          </a:p>
        </p:txBody>
      </p:sp>
    </p:spTree>
    <p:extLst>
      <p:ext uri="{BB962C8B-B14F-4D97-AF65-F5344CB8AC3E}">
        <p14:creationId xmlns:p14="http://schemas.microsoft.com/office/powerpoint/2010/main" val="2490280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12</a:t>
            </a:fld>
            <a:endParaRPr kumimoji="1" lang="zh-CN" altLang="en-US"/>
          </a:p>
        </p:txBody>
      </p:sp>
    </p:spTree>
    <p:extLst>
      <p:ext uri="{BB962C8B-B14F-4D97-AF65-F5344CB8AC3E}">
        <p14:creationId xmlns:p14="http://schemas.microsoft.com/office/powerpoint/2010/main" val="10023217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13</a:t>
            </a:fld>
            <a:endParaRPr kumimoji="1" lang="zh-CN" altLang="en-US"/>
          </a:p>
        </p:txBody>
      </p:sp>
    </p:spTree>
    <p:extLst>
      <p:ext uri="{BB962C8B-B14F-4D97-AF65-F5344CB8AC3E}">
        <p14:creationId xmlns:p14="http://schemas.microsoft.com/office/powerpoint/2010/main" val="20198450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14</a:t>
            </a:fld>
            <a:endParaRPr kumimoji="1" lang="zh-CN" altLang="en-US"/>
          </a:p>
        </p:txBody>
      </p:sp>
    </p:spTree>
    <p:extLst>
      <p:ext uri="{BB962C8B-B14F-4D97-AF65-F5344CB8AC3E}">
        <p14:creationId xmlns:p14="http://schemas.microsoft.com/office/powerpoint/2010/main" val="14779714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15</a:t>
            </a:fld>
            <a:endParaRPr kumimoji="1" lang="zh-CN" altLang="en-US"/>
          </a:p>
        </p:txBody>
      </p:sp>
    </p:spTree>
    <p:extLst>
      <p:ext uri="{BB962C8B-B14F-4D97-AF65-F5344CB8AC3E}">
        <p14:creationId xmlns:p14="http://schemas.microsoft.com/office/powerpoint/2010/main" val="26708454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16</a:t>
            </a:fld>
            <a:endParaRPr kumimoji="1" lang="zh-CN" altLang="en-US"/>
          </a:p>
        </p:txBody>
      </p:sp>
    </p:spTree>
    <p:extLst>
      <p:ext uri="{BB962C8B-B14F-4D97-AF65-F5344CB8AC3E}">
        <p14:creationId xmlns:p14="http://schemas.microsoft.com/office/powerpoint/2010/main" val="20024109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17</a:t>
            </a:fld>
            <a:endParaRPr kumimoji="1" lang="zh-CN" altLang="en-US"/>
          </a:p>
        </p:txBody>
      </p:sp>
    </p:spTree>
    <p:extLst>
      <p:ext uri="{BB962C8B-B14F-4D97-AF65-F5344CB8AC3E}">
        <p14:creationId xmlns:p14="http://schemas.microsoft.com/office/powerpoint/2010/main" val="1555759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A45E8C49-CBC8-2148-914B-07493877A4F3}" type="slidenum">
              <a:t>18</a:t>
            </a:fld>
            <a:endParaRPr kumimoji="1" lang="zh-CN" altLang="en-US"/>
          </a:p>
        </p:txBody>
      </p:sp>
    </p:spTree>
    <p:extLst>
      <p:ext uri="{BB962C8B-B14F-4D97-AF65-F5344CB8AC3E}">
        <p14:creationId xmlns:p14="http://schemas.microsoft.com/office/powerpoint/2010/main" val="2270924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2</a:t>
            </a:fld>
            <a:endParaRPr kumimoji="1" lang="zh-CN" altLang="en-US"/>
          </a:p>
        </p:txBody>
      </p:sp>
    </p:spTree>
    <p:extLst>
      <p:ext uri="{BB962C8B-B14F-4D97-AF65-F5344CB8AC3E}">
        <p14:creationId xmlns:p14="http://schemas.microsoft.com/office/powerpoint/2010/main" val="1289643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3</a:t>
            </a:fld>
            <a:endParaRPr kumimoji="1" lang="zh-CN" altLang="en-US"/>
          </a:p>
        </p:txBody>
      </p:sp>
    </p:spTree>
    <p:extLst>
      <p:ext uri="{BB962C8B-B14F-4D97-AF65-F5344CB8AC3E}">
        <p14:creationId xmlns:p14="http://schemas.microsoft.com/office/powerpoint/2010/main" val="553997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4</a:t>
            </a:fld>
            <a:endParaRPr kumimoji="1" lang="zh-CN" altLang="en-US"/>
          </a:p>
        </p:txBody>
      </p:sp>
    </p:spTree>
    <p:extLst>
      <p:ext uri="{BB962C8B-B14F-4D97-AF65-F5344CB8AC3E}">
        <p14:creationId xmlns:p14="http://schemas.microsoft.com/office/powerpoint/2010/main" val="14135873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5</a:t>
            </a:fld>
            <a:endParaRPr kumimoji="1" lang="zh-CN" altLang="en-US"/>
          </a:p>
        </p:txBody>
      </p:sp>
    </p:spTree>
    <p:extLst>
      <p:ext uri="{BB962C8B-B14F-4D97-AF65-F5344CB8AC3E}">
        <p14:creationId xmlns:p14="http://schemas.microsoft.com/office/powerpoint/2010/main" val="32264334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6</a:t>
            </a:fld>
            <a:endParaRPr kumimoji="1" lang="zh-CN" altLang="en-US"/>
          </a:p>
        </p:txBody>
      </p:sp>
    </p:spTree>
    <p:extLst>
      <p:ext uri="{BB962C8B-B14F-4D97-AF65-F5344CB8AC3E}">
        <p14:creationId xmlns:p14="http://schemas.microsoft.com/office/powerpoint/2010/main" val="2646452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7</a:t>
            </a:fld>
            <a:endParaRPr kumimoji="1" lang="zh-CN" altLang="en-US"/>
          </a:p>
        </p:txBody>
      </p:sp>
    </p:spTree>
    <p:extLst>
      <p:ext uri="{BB962C8B-B14F-4D97-AF65-F5344CB8AC3E}">
        <p14:creationId xmlns:p14="http://schemas.microsoft.com/office/powerpoint/2010/main" val="4037741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8</a:t>
            </a:fld>
            <a:endParaRPr kumimoji="1" lang="zh-CN" altLang="en-US"/>
          </a:p>
        </p:txBody>
      </p:sp>
    </p:spTree>
    <p:extLst>
      <p:ext uri="{BB962C8B-B14F-4D97-AF65-F5344CB8AC3E}">
        <p14:creationId xmlns:p14="http://schemas.microsoft.com/office/powerpoint/2010/main" val="8169635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45E8C49-CBC8-2148-914B-07493877A4F3}" type="slidenum">
              <a:rPr lang="en-US" altLang="zh-CN" smtClean="0"/>
              <a:t>9</a:t>
            </a:fld>
            <a:endParaRPr kumimoji="1" lang="zh-CN" altLang="en-US"/>
          </a:p>
        </p:txBody>
      </p:sp>
    </p:spTree>
    <p:extLst>
      <p:ext uri="{BB962C8B-B14F-4D97-AF65-F5344CB8AC3E}">
        <p14:creationId xmlns:p14="http://schemas.microsoft.com/office/powerpoint/2010/main" val="706744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991D4C-A1EB-426B-8C04-B00F2A88A21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3B0E137-E72E-4190-9512-1DF6679D11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D2C84D11-9392-4FDE-8E46-DA4783F24543}"/>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5" name="页脚占位符 4">
            <a:extLst>
              <a:ext uri="{FF2B5EF4-FFF2-40B4-BE49-F238E27FC236}">
                <a16:creationId xmlns:a16="http://schemas.microsoft.com/office/drawing/2014/main" id="{ADF2A07F-F8AD-4B27-B87A-4B0751B1B27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08F615C-5900-44F6-ABD2-6B8953CAF00B}"/>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1716171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854C24-5928-42BD-AA12-9D23E48E3E0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359B0A9-8C21-4E6C-8135-5F952203EB26}"/>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E9DBB47-C4AA-4ECF-8479-6B34EB95790F}"/>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5" name="页脚占位符 4">
            <a:extLst>
              <a:ext uri="{FF2B5EF4-FFF2-40B4-BE49-F238E27FC236}">
                <a16:creationId xmlns:a16="http://schemas.microsoft.com/office/drawing/2014/main" id="{66228224-49E9-4400-B97B-34FE4CC05C0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03C3220-5375-496C-9C11-24E4710EF49F}"/>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3357740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77B3D98-4799-4CB7-83E4-046507E0B24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D9A8FFB-82BC-4FD6-AFDE-8086CC739A47}"/>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FA4A63A-3992-471D-9E2E-6E6522381328}"/>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5" name="页脚占位符 4">
            <a:extLst>
              <a:ext uri="{FF2B5EF4-FFF2-40B4-BE49-F238E27FC236}">
                <a16:creationId xmlns:a16="http://schemas.microsoft.com/office/drawing/2014/main" id="{5E68A103-135A-4486-9E7C-7B1AD34785E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D36A5A1-3532-46E7-8CDF-455CF8633B51}"/>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806913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2A1B80-F230-474D-9B03-9EB274F9FEC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D22ADCD-3D76-4431-A81D-1839BC720542}"/>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21C1B15-853A-4B39-B413-4FB3CACD3354}"/>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5" name="页脚占位符 4">
            <a:extLst>
              <a:ext uri="{FF2B5EF4-FFF2-40B4-BE49-F238E27FC236}">
                <a16:creationId xmlns:a16="http://schemas.microsoft.com/office/drawing/2014/main" id="{B56227F0-98A4-4EC9-9F99-64A2E201A8D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80B8B59-D37D-4E15-B547-E02EFA6721CC}"/>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359188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0E555B-98FB-45BA-A0E5-0B68447D379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099FE637-0720-4BC9-B1B8-9877122B69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3F3CFFE-3FE6-44F3-A713-FB8DFC5AD679}"/>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5" name="页脚占位符 4">
            <a:extLst>
              <a:ext uri="{FF2B5EF4-FFF2-40B4-BE49-F238E27FC236}">
                <a16:creationId xmlns:a16="http://schemas.microsoft.com/office/drawing/2014/main" id="{B6AD5977-3850-4665-B7D5-3780083C2CA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6B58A4E-346C-4D68-9BD0-0DA9D6C85816}"/>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343591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8F9A97-65CF-4C86-A48A-78258178543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E4BC34D-3F4C-40E9-A650-9251FBB636A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535DBA2-F3FF-4088-9B11-B027BB6088E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6D923B39-E132-4E9B-ADB9-54570F1936A8}"/>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6" name="页脚占位符 5">
            <a:extLst>
              <a:ext uri="{FF2B5EF4-FFF2-40B4-BE49-F238E27FC236}">
                <a16:creationId xmlns:a16="http://schemas.microsoft.com/office/drawing/2014/main" id="{999E7582-8352-4103-AD99-DA53A846A17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2BEE9DD-548B-4519-9DC7-B89EB7195749}"/>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2490165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A3414D-DE81-4320-90A7-88F2AFED40D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A2BA619-F38C-4395-8927-200A9938A0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D9527840-B311-41A4-AFF9-76AFC032607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D1C72FB-4716-4535-9EDA-4196806EF3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C2ECDC2C-BA58-40F5-8E1D-369E0A57951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DED1139-6B26-44A5-9005-9A3A52303DB8}"/>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8" name="页脚占位符 7">
            <a:extLst>
              <a:ext uri="{FF2B5EF4-FFF2-40B4-BE49-F238E27FC236}">
                <a16:creationId xmlns:a16="http://schemas.microsoft.com/office/drawing/2014/main" id="{48912EC6-DC37-4B05-A090-08E88134787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7D60029-E3C7-4857-A1CB-DE999085572F}"/>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4216431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0C1920-FDB1-421B-9E64-548C0346C7A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298D568-077B-462B-99C8-40FF32E50143}"/>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4" name="页脚占位符 3">
            <a:extLst>
              <a:ext uri="{FF2B5EF4-FFF2-40B4-BE49-F238E27FC236}">
                <a16:creationId xmlns:a16="http://schemas.microsoft.com/office/drawing/2014/main" id="{6F20CCF1-695B-4C5C-BE89-8231028C7C2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00723DC-5B81-4015-9E87-9577A4502C54}"/>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1392975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9A1DD2-3474-42C5-8A1F-10BF1D99439B}"/>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3" name="页脚占位符 2">
            <a:extLst>
              <a:ext uri="{FF2B5EF4-FFF2-40B4-BE49-F238E27FC236}">
                <a16:creationId xmlns:a16="http://schemas.microsoft.com/office/drawing/2014/main" id="{DF004FA1-0314-42C7-B361-B1CAB6979D7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3CE37E6-97BB-430D-B095-AF67164B1C9D}"/>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26206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03856D-7FA1-408F-9DC7-5C28747B800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54F720E7-B791-4824-83EA-72937E1A1A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2C79EAC-0E67-49E3-84D6-4476256889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83C5FF8-3495-42AC-B624-A639FB813A25}"/>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6" name="页脚占位符 5">
            <a:extLst>
              <a:ext uri="{FF2B5EF4-FFF2-40B4-BE49-F238E27FC236}">
                <a16:creationId xmlns:a16="http://schemas.microsoft.com/office/drawing/2014/main" id="{5004D9E5-E838-43AF-B0D4-76A57B5D920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1C7F0F5-4253-4D64-8F5A-ECC24A0CC119}"/>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1459875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E55D62-6CD9-46EA-B786-C5C98150EC3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EBCE4AF7-AF09-4495-81F1-883EF16895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398B88F-C066-4D9A-AE02-F8DC670FBC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3CB8B41-6264-4CA6-B37E-7396A929C738}"/>
              </a:ext>
            </a:extLst>
          </p:cNvPr>
          <p:cNvSpPr>
            <a:spLocks noGrp="1"/>
          </p:cNvSpPr>
          <p:nvPr>
            <p:ph type="dt" sz="half" idx="10"/>
          </p:nvPr>
        </p:nvSpPr>
        <p:spPr/>
        <p:txBody>
          <a:bodyPr/>
          <a:lstStyle/>
          <a:p>
            <a:fld id="{DBDF09E6-98B3-4452-8856-4485838A6003}" type="datetimeFigureOut">
              <a:rPr lang="zh-CN" altLang="en-US" smtClean="0"/>
              <a:t>2023/4/17</a:t>
            </a:fld>
            <a:endParaRPr lang="zh-CN" altLang="en-US"/>
          </a:p>
        </p:txBody>
      </p:sp>
      <p:sp>
        <p:nvSpPr>
          <p:cNvPr id="6" name="页脚占位符 5">
            <a:extLst>
              <a:ext uri="{FF2B5EF4-FFF2-40B4-BE49-F238E27FC236}">
                <a16:creationId xmlns:a16="http://schemas.microsoft.com/office/drawing/2014/main" id="{D344C82A-3F58-4B09-862A-BF38DD1DC81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2A374B6-6A15-4271-A888-2FB32EA7ED59}"/>
              </a:ext>
            </a:extLst>
          </p:cNvPr>
          <p:cNvSpPr>
            <a:spLocks noGrp="1"/>
          </p:cNvSpPr>
          <p:nvPr>
            <p:ph type="sldNum" sz="quarter" idx="12"/>
          </p:nvPr>
        </p:nvSpPr>
        <p:spPr/>
        <p:txBody>
          <a:body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416069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E1F5A6E-9AD3-4CB9-B163-9DA36646B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2E121E38-D16D-41D6-8FA2-8930A70062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105D22A-92FA-4B41-9372-2EA393F2AF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DF09E6-98B3-4452-8856-4485838A6003}" type="datetimeFigureOut">
              <a:rPr lang="zh-CN" altLang="en-US" smtClean="0"/>
              <a:t>2023/4/17</a:t>
            </a:fld>
            <a:endParaRPr lang="zh-CN" altLang="en-US"/>
          </a:p>
        </p:txBody>
      </p:sp>
      <p:sp>
        <p:nvSpPr>
          <p:cNvPr id="5" name="页脚占位符 4">
            <a:extLst>
              <a:ext uri="{FF2B5EF4-FFF2-40B4-BE49-F238E27FC236}">
                <a16:creationId xmlns:a16="http://schemas.microsoft.com/office/drawing/2014/main" id="{2F85AE7F-BA92-4DEE-A9E2-FBBD195750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6FB47CC-0B22-4899-BC40-52976501E3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B373D0-318C-4FFA-B286-BBA8B643637C}" type="slidenum">
              <a:rPr lang="zh-CN" altLang="en-US" smtClean="0"/>
              <a:t>‹#›</a:t>
            </a:fld>
            <a:endParaRPr lang="zh-CN" altLang="en-US"/>
          </a:p>
        </p:txBody>
      </p:sp>
    </p:spTree>
    <p:extLst>
      <p:ext uri="{BB962C8B-B14F-4D97-AF65-F5344CB8AC3E}">
        <p14:creationId xmlns:p14="http://schemas.microsoft.com/office/powerpoint/2010/main" val="18730594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17">
            <a:extLst>
              <a:ext uri="{FF2B5EF4-FFF2-40B4-BE49-F238E27FC236}">
                <a16:creationId xmlns:a16="http://schemas.microsoft.com/office/drawing/2014/main" id="{662B396F-BEE0-9B4E-AEFC-A9C173A49CF4}"/>
              </a:ext>
            </a:extLst>
          </p:cNvPr>
          <p:cNvSpPr/>
          <p:nvPr/>
        </p:nvSpPr>
        <p:spPr>
          <a:xfrm>
            <a:off x="0" y="0"/>
            <a:ext cx="12192000" cy="6858000"/>
          </a:xfrm>
          <a:prstGeom prst="rect">
            <a:avLst/>
          </a:prstGeom>
          <a:blipFill>
            <a:blip r:embed="rId5">
              <a:lum bright="-20000"/>
            </a:blip>
            <a:stretch>
              <a:fillRect t="-8933" b="-893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 name="Freeform: Shape 3">
            <a:extLst>
              <a:ext uri="{FF2B5EF4-FFF2-40B4-BE49-F238E27FC236}">
                <a16:creationId xmlns:a16="http://schemas.microsoft.com/office/drawing/2014/main" id="{7EB31856-C2DD-8548-A14C-BE05D77352B0}"/>
              </a:ext>
            </a:extLst>
          </p:cNvPr>
          <p:cNvSpPr/>
          <p:nvPr/>
        </p:nvSpPr>
        <p:spPr>
          <a:xfrm>
            <a:off x="5226623" y="1282700"/>
            <a:ext cx="6965378" cy="557530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 name="Freeform: Shape 3">
            <a:extLst>
              <a:ext uri="{FF2B5EF4-FFF2-40B4-BE49-F238E27FC236}">
                <a16:creationId xmlns:a16="http://schemas.microsoft.com/office/drawing/2014/main" id="{3E05013C-A0B5-D445-95BB-171810E5F021}"/>
              </a:ext>
            </a:extLst>
          </p:cNvPr>
          <p:cNvSpPr/>
          <p:nvPr/>
        </p:nvSpPr>
        <p:spPr>
          <a:xfrm rot="5400000">
            <a:off x="-3873315" y="-1101871"/>
            <a:ext cx="7505700" cy="841404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8" name="Rounded Rectangle 9">
            <a:extLst>
              <a:ext uri="{FF2B5EF4-FFF2-40B4-BE49-F238E27FC236}">
                <a16:creationId xmlns:a16="http://schemas.microsoft.com/office/drawing/2014/main" id="{5F4991E7-432D-AB48-A5F8-2791F10E9129}"/>
              </a:ext>
            </a:extLst>
          </p:cNvPr>
          <p:cNvSpPr/>
          <p:nvPr/>
        </p:nvSpPr>
        <p:spPr>
          <a:xfrm>
            <a:off x="1131231" y="1902557"/>
            <a:ext cx="9371669" cy="3080498"/>
          </a:xfrm>
          <a:prstGeom prst="roundRect">
            <a:avLst/>
          </a:prstGeom>
          <a:gradFill>
            <a:gsLst>
              <a:gs pos="0">
                <a:schemeClr val="accent1">
                  <a:alpha val="9000"/>
                </a:schemeClr>
              </a:gs>
              <a:gs pos="100000">
                <a:schemeClr val="accent2">
                  <a:alpha val="47000"/>
                </a:schemeClr>
              </a:gs>
            </a:gsLst>
            <a:lin ang="2700000" scaled="1"/>
          </a:gra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Rounded Rectangle 9">
            <a:extLst>
              <a:ext uri="{FF2B5EF4-FFF2-40B4-BE49-F238E27FC236}">
                <a16:creationId xmlns:a16="http://schemas.microsoft.com/office/drawing/2014/main" id="{1AAAE3EF-5D74-1C47-A6CA-03ECF430E78F}"/>
              </a:ext>
            </a:extLst>
          </p:cNvPr>
          <p:cNvSpPr/>
          <p:nvPr/>
        </p:nvSpPr>
        <p:spPr>
          <a:xfrm>
            <a:off x="1530189" y="2196353"/>
            <a:ext cx="8624047" cy="2465294"/>
          </a:xfrm>
          <a:prstGeom prst="roundRect">
            <a:avLst/>
          </a:prstGeom>
          <a:solidFill>
            <a:schemeClr val="bg1"/>
          </a:soli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5" name="Group 63">
            <a:extLst>
              <a:ext uri="{FF2B5EF4-FFF2-40B4-BE49-F238E27FC236}">
                <a16:creationId xmlns:a16="http://schemas.microsoft.com/office/drawing/2014/main" id="{130EC80A-0467-2D4E-8818-769C69504269}"/>
              </a:ext>
            </a:extLst>
          </p:cNvPr>
          <p:cNvGrpSpPr/>
          <p:nvPr/>
        </p:nvGrpSpPr>
        <p:grpSpPr>
          <a:xfrm>
            <a:off x="787675" y="534687"/>
            <a:ext cx="10489924" cy="275498"/>
            <a:chOff x="9689075" y="259789"/>
            <a:chExt cx="10489924" cy="275498"/>
          </a:xfrm>
          <a:gradFill>
            <a:gsLst>
              <a:gs pos="0">
                <a:schemeClr val="accent1"/>
              </a:gs>
              <a:gs pos="100000">
                <a:schemeClr val="accent2"/>
              </a:gs>
            </a:gsLst>
            <a:lin ang="0" scaled="1"/>
          </a:gradFill>
        </p:grpSpPr>
        <p:grpSp>
          <p:nvGrpSpPr>
            <p:cNvPr id="6" name="Group 64">
              <a:extLst>
                <a:ext uri="{FF2B5EF4-FFF2-40B4-BE49-F238E27FC236}">
                  <a16:creationId xmlns:a16="http://schemas.microsoft.com/office/drawing/2014/main" id="{1C60853A-1EAC-764A-9F46-4A5837227988}"/>
                </a:ext>
              </a:extLst>
            </p:cNvPr>
            <p:cNvGrpSpPr/>
            <p:nvPr/>
          </p:nvGrpSpPr>
          <p:grpSpPr>
            <a:xfrm>
              <a:off x="9689075" y="259789"/>
              <a:ext cx="10489924" cy="275498"/>
              <a:chOff x="9689075" y="259789"/>
              <a:chExt cx="10489924" cy="275498"/>
            </a:xfrm>
            <a:grpFill/>
          </p:grpSpPr>
          <p:sp>
            <p:nvSpPr>
              <p:cNvPr id="8" name="Rectangle: Rounded Corners 71">
                <a:extLst>
                  <a:ext uri="{FF2B5EF4-FFF2-40B4-BE49-F238E27FC236}">
                    <a16:creationId xmlns:a16="http://schemas.microsoft.com/office/drawing/2014/main" id="{A0CBAB3F-6154-E742-AC3F-7D3FFB8A2F44}"/>
                  </a:ext>
                </a:extLst>
              </p:cNvPr>
              <p:cNvSpPr/>
              <p:nvPr/>
            </p:nvSpPr>
            <p:spPr>
              <a:xfrm>
                <a:off x="16007186" y="274292"/>
                <a:ext cx="4171813" cy="260995"/>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9" name="Oval 72">
                <a:extLst>
                  <a:ext uri="{FF2B5EF4-FFF2-40B4-BE49-F238E27FC236}">
                    <a16:creationId xmlns:a16="http://schemas.microsoft.com/office/drawing/2014/main" id="{A87AAEDC-CFC5-BD43-8083-AFC4885F2F32}"/>
                  </a:ext>
                </a:extLst>
              </p:cNvPr>
              <p:cNvSpPr/>
              <p:nvPr/>
            </p:nvSpPr>
            <p:spPr>
              <a:xfrm>
                <a:off x="9689075" y="259789"/>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7" name="Freeform 6">
              <a:extLst>
                <a:ext uri="{FF2B5EF4-FFF2-40B4-BE49-F238E27FC236}">
                  <a16:creationId xmlns:a16="http://schemas.microsoft.com/office/drawing/2014/main" id="{FEE5C4AB-ABB7-7F42-BF41-344CF9B2DF71}"/>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13" name="文本框 12">
            <a:extLst>
              <a:ext uri="{FF2B5EF4-FFF2-40B4-BE49-F238E27FC236}">
                <a16:creationId xmlns:a16="http://schemas.microsoft.com/office/drawing/2014/main" id="{A3C32F65-897B-2D40-9164-4984CBCD098C}"/>
              </a:ext>
            </a:extLst>
          </p:cNvPr>
          <p:cNvSpPr txBox="1"/>
          <p:nvPr/>
        </p:nvSpPr>
        <p:spPr>
          <a:xfrm>
            <a:off x="2547772" y="2889071"/>
            <a:ext cx="6532229" cy="1200329"/>
          </a:xfrm>
          <a:prstGeom prst="rect">
            <a:avLst/>
          </a:prstGeom>
          <a:noFill/>
        </p:spPr>
        <p:txBody>
          <a:bodyPr wrap="square" rtlCol="0">
            <a:spAutoFit/>
            <a:scene3d>
              <a:camera prst="orthographicFront"/>
              <a:lightRig rig="threePt" dir="t"/>
            </a:scene3d>
            <a:sp3d contourW="12700"/>
          </a:bodyPr>
          <a:lstStyle/>
          <a:p>
            <a:pPr lvl="0">
              <a:defRPr/>
            </a:pPr>
            <a:r>
              <a:rPr kumimoji="0" lang="en-US" altLang="zh-CN" sz="7200" b="1" i="0" u="none" strike="noStrike" kern="1200" cap="none" spc="0" normalizeH="0" baseline="0" noProof="0" dirty="0">
                <a:ln>
                  <a:noFill/>
                </a:ln>
                <a:solidFill>
                  <a:schemeClr val="tx1">
                    <a:lumMod val="75000"/>
                    <a:lumOff val="25000"/>
                  </a:schemeClr>
                </a:solidFill>
                <a:effectLst/>
                <a:uLnTx/>
                <a:uFillTx/>
                <a:cs typeface="+mn-ea"/>
                <a:sym typeface="+mn-lt"/>
              </a:rPr>
              <a:t>Software </a:t>
            </a:r>
            <a:r>
              <a:rPr lang="en-GB" altLang="zh-CN" sz="3200" dirty="0">
                <a:solidFill>
                  <a:schemeClr val="bg1">
                    <a:lumMod val="50000"/>
                  </a:schemeClr>
                </a:solidFill>
                <a:cs typeface="+mn-ea"/>
                <a:sym typeface="+mn-lt"/>
              </a:rPr>
              <a:t>Rearchitecting</a:t>
            </a:r>
            <a:endParaRPr kumimoji="0" lang="zh-CN" altLang="en-US" sz="2000" i="0" u="none" strike="noStrike" kern="1200" cap="none" spc="0" normalizeH="0" baseline="0" noProof="0" dirty="0">
              <a:ln>
                <a:noFill/>
              </a:ln>
              <a:solidFill>
                <a:schemeClr val="bg1">
                  <a:lumMod val="50000"/>
                </a:schemeClr>
              </a:solidFill>
              <a:effectLst/>
              <a:uLnTx/>
              <a:uFillTx/>
              <a:cs typeface="+mn-ea"/>
              <a:sym typeface="+mn-lt"/>
            </a:endParaRPr>
          </a:p>
        </p:txBody>
      </p:sp>
      <p:grpSp>
        <p:nvGrpSpPr>
          <p:cNvPr id="15" name="组合 14">
            <a:extLst>
              <a:ext uri="{FF2B5EF4-FFF2-40B4-BE49-F238E27FC236}">
                <a16:creationId xmlns:a16="http://schemas.microsoft.com/office/drawing/2014/main" id="{226C428D-CEE8-DF41-A613-B95B6CB329C4}"/>
              </a:ext>
            </a:extLst>
          </p:cNvPr>
          <p:cNvGrpSpPr/>
          <p:nvPr/>
        </p:nvGrpSpPr>
        <p:grpSpPr>
          <a:xfrm>
            <a:off x="7994278" y="5736930"/>
            <a:ext cx="513415" cy="513415"/>
            <a:chOff x="1584375" y="5571737"/>
            <a:chExt cx="513415" cy="513415"/>
          </a:xfrm>
        </p:grpSpPr>
        <p:sp>
          <p:nvSpPr>
            <p:cNvPr id="16" name="椭圆 15">
              <a:extLst>
                <a:ext uri="{FF2B5EF4-FFF2-40B4-BE49-F238E27FC236}">
                  <a16:creationId xmlns:a16="http://schemas.microsoft.com/office/drawing/2014/main" id="{495C1208-FD79-E549-9F4E-43B46CAE5D6A}"/>
                </a:ext>
              </a:extLst>
            </p:cNvPr>
            <p:cNvSpPr/>
            <p:nvPr/>
          </p:nvSpPr>
          <p:spPr>
            <a:xfrm>
              <a:off x="1584375" y="5571737"/>
              <a:ext cx="513415" cy="513415"/>
            </a:xfrm>
            <a:prstGeom prst="ellipse">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prstClr val="white"/>
                </a:solidFill>
                <a:effectLst/>
                <a:uLnTx/>
                <a:uFillTx/>
                <a:cs typeface="+mn-ea"/>
                <a:sym typeface="+mn-lt"/>
              </a:endParaRPr>
            </a:p>
          </p:txBody>
        </p:sp>
        <p:sp>
          <p:nvSpPr>
            <p:cNvPr id="17" name="任意多边形: 形状 103">
              <a:extLst>
                <a:ext uri="{FF2B5EF4-FFF2-40B4-BE49-F238E27FC236}">
                  <a16:creationId xmlns:a16="http://schemas.microsoft.com/office/drawing/2014/main" id="{DD2465D5-059D-674C-97B7-F885D9D6A709}"/>
                </a:ext>
              </a:extLst>
            </p:cNvPr>
            <p:cNvSpPr>
              <a:spLocks noChangeAspect="1"/>
            </p:cNvSpPr>
            <p:nvPr/>
          </p:nvSpPr>
          <p:spPr bwMode="auto">
            <a:xfrm>
              <a:off x="1710580" y="5703879"/>
              <a:ext cx="253195" cy="249131"/>
            </a:xfrm>
            <a:custGeom>
              <a:avLst/>
              <a:gdLst>
                <a:gd name="connsiteX0" fmla="*/ 396980 w 599394"/>
                <a:gd name="connsiteY0" fmla="*/ 411566 h 589770"/>
                <a:gd name="connsiteX1" fmla="*/ 485009 w 599394"/>
                <a:gd name="connsiteY1" fmla="*/ 411566 h 589770"/>
                <a:gd name="connsiteX2" fmla="*/ 485009 w 599394"/>
                <a:gd name="connsiteY2" fmla="*/ 499521 h 589770"/>
                <a:gd name="connsiteX3" fmla="*/ 396980 w 599394"/>
                <a:gd name="connsiteY3" fmla="*/ 499521 h 589770"/>
                <a:gd name="connsiteX4" fmla="*/ 255424 w 599394"/>
                <a:gd name="connsiteY4" fmla="*/ 411566 h 589770"/>
                <a:gd name="connsiteX5" fmla="*/ 343453 w 599394"/>
                <a:gd name="connsiteY5" fmla="*/ 411566 h 589770"/>
                <a:gd name="connsiteX6" fmla="*/ 343453 w 599394"/>
                <a:gd name="connsiteY6" fmla="*/ 499521 h 589770"/>
                <a:gd name="connsiteX7" fmla="*/ 255424 w 599394"/>
                <a:gd name="connsiteY7" fmla="*/ 499521 h 589770"/>
                <a:gd name="connsiteX8" fmla="*/ 114311 w 599394"/>
                <a:gd name="connsiteY8" fmla="*/ 411566 h 589770"/>
                <a:gd name="connsiteX9" fmla="*/ 202414 w 599394"/>
                <a:gd name="connsiteY9" fmla="*/ 411566 h 589770"/>
                <a:gd name="connsiteX10" fmla="*/ 202414 w 599394"/>
                <a:gd name="connsiteY10" fmla="*/ 499521 h 589770"/>
                <a:gd name="connsiteX11" fmla="*/ 114311 w 599394"/>
                <a:gd name="connsiteY11" fmla="*/ 499521 h 589770"/>
                <a:gd name="connsiteX12" fmla="*/ 396980 w 599394"/>
                <a:gd name="connsiteY12" fmla="*/ 289110 h 589770"/>
                <a:gd name="connsiteX13" fmla="*/ 485009 w 599394"/>
                <a:gd name="connsiteY13" fmla="*/ 289110 h 589770"/>
                <a:gd name="connsiteX14" fmla="*/ 485009 w 599394"/>
                <a:gd name="connsiteY14" fmla="*/ 377065 h 589770"/>
                <a:gd name="connsiteX15" fmla="*/ 396980 w 599394"/>
                <a:gd name="connsiteY15" fmla="*/ 377065 h 589770"/>
                <a:gd name="connsiteX16" fmla="*/ 255424 w 599394"/>
                <a:gd name="connsiteY16" fmla="*/ 289110 h 589770"/>
                <a:gd name="connsiteX17" fmla="*/ 343453 w 599394"/>
                <a:gd name="connsiteY17" fmla="*/ 289110 h 589770"/>
                <a:gd name="connsiteX18" fmla="*/ 343453 w 599394"/>
                <a:gd name="connsiteY18" fmla="*/ 377065 h 589770"/>
                <a:gd name="connsiteX19" fmla="*/ 255424 w 599394"/>
                <a:gd name="connsiteY19" fmla="*/ 377065 h 589770"/>
                <a:gd name="connsiteX20" fmla="*/ 114311 w 599394"/>
                <a:gd name="connsiteY20" fmla="*/ 289110 h 589770"/>
                <a:gd name="connsiteX21" fmla="*/ 202414 w 599394"/>
                <a:gd name="connsiteY21" fmla="*/ 289110 h 589770"/>
                <a:gd name="connsiteX22" fmla="*/ 202414 w 599394"/>
                <a:gd name="connsiteY22" fmla="*/ 377065 h 589770"/>
                <a:gd name="connsiteX23" fmla="*/ 114311 w 599394"/>
                <a:gd name="connsiteY23" fmla="*/ 377065 h 589770"/>
                <a:gd name="connsiteX24" fmla="*/ 73311 w 599394"/>
                <a:gd name="connsiteY24" fmla="*/ 262427 h 589770"/>
                <a:gd name="connsiteX25" fmla="*/ 64089 w 599394"/>
                <a:gd name="connsiteY25" fmla="*/ 271635 h 589770"/>
                <a:gd name="connsiteX26" fmla="*/ 64089 w 599394"/>
                <a:gd name="connsiteY26" fmla="*/ 517027 h 589770"/>
                <a:gd name="connsiteX27" fmla="*/ 73311 w 599394"/>
                <a:gd name="connsiteY27" fmla="*/ 526235 h 589770"/>
                <a:gd name="connsiteX28" fmla="*/ 526083 w 599394"/>
                <a:gd name="connsiteY28" fmla="*/ 526235 h 589770"/>
                <a:gd name="connsiteX29" fmla="*/ 535305 w 599394"/>
                <a:gd name="connsiteY29" fmla="*/ 517027 h 589770"/>
                <a:gd name="connsiteX30" fmla="*/ 535305 w 599394"/>
                <a:gd name="connsiteY30" fmla="*/ 271635 h 589770"/>
                <a:gd name="connsiteX31" fmla="*/ 526083 w 599394"/>
                <a:gd name="connsiteY31" fmla="*/ 262427 h 589770"/>
                <a:gd name="connsiteX32" fmla="*/ 437558 w 599394"/>
                <a:gd name="connsiteY32" fmla="*/ 35911 h 589770"/>
                <a:gd name="connsiteX33" fmla="*/ 428336 w 599394"/>
                <a:gd name="connsiteY33" fmla="*/ 45119 h 589770"/>
                <a:gd name="connsiteX34" fmla="*/ 428336 w 599394"/>
                <a:gd name="connsiteY34" fmla="*/ 169887 h 589770"/>
                <a:gd name="connsiteX35" fmla="*/ 437558 w 599394"/>
                <a:gd name="connsiteY35" fmla="*/ 179095 h 589770"/>
                <a:gd name="connsiteX36" fmla="*/ 473982 w 599394"/>
                <a:gd name="connsiteY36" fmla="*/ 179095 h 589770"/>
                <a:gd name="connsiteX37" fmla="*/ 483204 w 599394"/>
                <a:gd name="connsiteY37" fmla="*/ 169887 h 589770"/>
                <a:gd name="connsiteX38" fmla="*/ 483204 w 599394"/>
                <a:gd name="connsiteY38" fmla="*/ 45119 h 589770"/>
                <a:gd name="connsiteX39" fmla="*/ 473982 w 599394"/>
                <a:gd name="connsiteY39" fmla="*/ 35911 h 589770"/>
                <a:gd name="connsiteX40" fmla="*/ 125412 w 599394"/>
                <a:gd name="connsiteY40" fmla="*/ 35911 h 589770"/>
                <a:gd name="connsiteX41" fmla="*/ 116190 w 599394"/>
                <a:gd name="connsiteY41" fmla="*/ 45119 h 589770"/>
                <a:gd name="connsiteX42" fmla="*/ 116190 w 599394"/>
                <a:gd name="connsiteY42" fmla="*/ 169887 h 589770"/>
                <a:gd name="connsiteX43" fmla="*/ 125412 w 599394"/>
                <a:gd name="connsiteY43" fmla="*/ 179095 h 589770"/>
                <a:gd name="connsiteX44" fmla="*/ 161836 w 599394"/>
                <a:gd name="connsiteY44" fmla="*/ 179095 h 589770"/>
                <a:gd name="connsiteX45" fmla="*/ 171058 w 599394"/>
                <a:gd name="connsiteY45" fmla="*/ 169887 h 589770"/>
                <a:gd name="connsiteX46" fmla="*/ 171058 w 599394"/>
                <a:gd name="connsiteY46" fmla="*/ 45119 h 589770"/>
                <a:gd name="connsiteX47" fmla="*/ 161836 w 599394"/>
                <a:gd name="connsiteY47" fmla="*/ 35911 h 589770"/>
                <a:gd name="connsiteX48" fmla="*/ 92676 w 599394"/>
                <a:gd name="connsiteY48" fmla="*/ 0 h 589770"/>
                <a:gd name="connsiteX49" fmla="*/ 194573 w 599394"/>
                <a:gd name="connsiteY49" fmla="*/ 0 h 589770"/>
                <a:gd name="connsiteX50" fmla="*/ 207021 w 599394"/>
                <a:gd name="connsiteY50" fmla="*/ 12431 h 589770"/>
                <a:gd name="connsiteX51" fmla="*/ 207021 w 599394"/>
                <a:gd name="connsiteY51" fmla="*/ 84713 h 589770"/>
                <a:gd name="connsiteX52" fmla="*/ 392373 w 599394"/>
                <a:gd name="connsiteY52" fmla="*/ 84713 h 589770"/>
                <a:gd name="connsiteX53" fmla="*/ 392373 w 599394"/>
                <a:gd name="connsiteY53" fmla="*/ 12431 h 589770"/>
                <a:gd name="connsiteX54" fmla="*/ 404360 w 599394"/>
                <a:gd name="connsiteY54" fmla="*/ 0 h 589770"/>
                <a:gd name="connsiteX55" fmla="*/ 506718 w 599394"/>
                <a:gd name="connsiteY55" fmla="*/ 0 h 589770"/>
                <a:gd name="connsiteX56" fmla="*/ 519167 w 599394"/>
                <a:gd name="connsiteY56" fmla="*/ 12431 h 589770"/>
                <a:gd name="connsiteX57" fmla="*/ 519167 w 599394"/>
                <a:gd name="connsiteY57" fmla="*/ 84713 h 589770"/>
                <a:gd name="connsiteX58" fmla="*/ 586945 w 599394"/>
                <a:gd name="connsiteY58" fmla="*/ 84713 h 589770"/>
                <a:gd name="connsiteX59" fmla="*/ 599394 w 599394"/>
                <a:gd name="connsiteY59" fmla="*/ 97144 h 589770"/>
                <a:gd name="connsiteX60" fmla="*/ 599394 w 599394"/>
                <a:gd name="connsiteY60" fmla="*/ 577800 h 589770"/>
                <a:gd name="connsiteX61" fmla="*/ 586945 w 599394"/>
                <a:gd name="connsiteY61" fmla="*/ 589770 h 589770"/>
                <a:gd name="connsiteX62" fmla="*/ 12449 w 599394"/>
                <a:gd name="connsiteY62" fmla="*/ 589770 h 589770"/>
                <a:gd name="connsiteX63" fmla="*/ 0 w 599394"/>
                <a:gd name="connsiteY63" fmla="*/ 577800 h 589770"/>
                <a:gd name="connsiteX64" fmla="*/ 0 w 599394"/>
                <a:gd name="connsiteY64" fmla="*/ 97144 h 589770"/>
                <a:gd name="connsiteX65" fmla="*/ 12449 w 599394"/>
                <a:gd name="connsiteY65" fmla="*/ 84713 h 589770"/>
                <a:gd name="connsiteX66" fmla="*/ 80227 w 599394"/>
                <a:gd name="connsiteY66" fmla="*/ 84713 h 589770"/>
                <a:gd name="connsiteX67" fmla="*/ 80227 w 599394"/>
                <a:gd name="connsiteY67" fmla="*/ 12431 h 589770"/>
                <a:gd name="connsiteX68" fmla="*/ 92676 w 599394"/>
                <a:gd name="connsiteY68" fmla="*/ 0 h 589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99394" h="589770">
                  <a:moveTo>
                    <a:pt x="396980" y="411566"/>
                  </a:moveTo>
                  <a:lnTo>
                    <a:pt x="485009" y="411566"/>
                  </a:lnTo>
                  <a:lnTo>
                    <a:pt x="485009" y="499521"/>
                  </a:lnTo>
                  <a:lnTo>
                    <a:pt x="396980" y="499521"/>
                  </a:lnTo>
                  <a:close/>
                  <a:moveTo>
                    <a:pt x="255424" y="411566"/>
                  </a:moveTo>
                  <a:lnTo>
                    <a:pt x="343453" y="411566"/>
                  </a:lnTo>
                  <a:lnTo>
                    <a:pt x="343453" y="499521"/>
                  </a:lnTo>
                  <a:lnTo>
                    <a:pt x="255424" y="499521"/>
                  </a:lnTo>
                  <a:close/>
                  <a:moveTo>
                    <a:pt x="114311" y="411566"/>
                  </a:moveTo>
                  <a:lnTo>
                    <a:pt x="202414" y="411566"/>
                  </a:lnTo>
                  <a:lnTo>
                    <a:pt x="202414" y="499521"/>
                  </a:lnTo>
                  <a:lnTo>
                    <a:pt x="114311" y="499521"/>
                  </a:lnTo>
                  <a:close/>
                  <a:moveTo>
                    <a:pt x="396980" y="289110"/>
                  </a:moveTo>
                  <a:lnTo>
                    <a:pt x="485009" y="289110"/>
                  </a:lnTo>
                  <a:lnTo>
                    <a:pt x="485009" y="377065"/>
                  </a:lnTo>
                  <a:lnTo>
                    <a:pt x="396980" y="377065"/>
                  </a:lnTo>
                  <a:close/>
                  <a:moveTo>
                    <a:pt x="255424" y="289110"/>
                  </a:moveTo>
                  <a:lnTo>
                    <a:pt x="343453" y="289110"/>
                  </a:lnTo>
                  <a:lnTo>
                    <a:pt x="343453" y="377065"/>
                  </a:lnTo>
                  <a:lnTo>
                    <a:pt x="255424" y="377065"/>
                  </a:lnTo>
                  <a:close/>
                  <a:moveTo>
                    <a:pt x="114311" y="289110"/>
                  </a:moveTo>
                  <a:lnTo>
                    <a:pt x="202414" y="289110"/>
                  </a:lnTo>
                  <a:lnTo>
                    <a:pt x="202414" y="377065"/>
                  </a:lnTo>
                  <a:lnTo>
                    <a:pt x="114311" y="377065"/>
                  </a:lnTo>
                  <a:close/>
                  <a:moveTo>
                    <a:pt x="73311" y="262427"/>
                  </a:moveTo>
                  <a:cubicBezTo>
                    <a:pt x="68239" y="262427"/>
                    <a:pt x="64089" y="266570"/>
                    <a:pt x="64089" y="271635"/>
                  </a:cubicBezTo>
                  <a:lnTo>
                    <a:pt x="64089" y="517027"/>
                  </a:lnTo>
                  <a:cubicBezTo>
                    <a:pt x="64089" y="522091"/>
                    <a:pt x="68239" y="526235"/>
                    <a:pt x="73311" y="526235"/>
                  </a:cubicBezTo>
                  <a:lnTo>
                    <a:pt x="526083" y="526235"/>
                  </a:lnTo>
                  <a:cubicBezTo>
                    <a:pt x="531155" y="526235"/>
                    <a:pt x="535305" y="522091"/>
                    <a:pt x="535305" y="517027"/>
                  </a:cubicBezTo>
                  <a:lnTo>
                    <a:pt x="535305" y="271635"/>
                  </a:lnTo>
                  <a:cubicBezTo>
                    <a:pt x="535305" y="266570"/>
                    <a:pt x="531155" y="262427"/>
                    <a:pt x="526083" y="262427"/>
                  </a:cubicBezTo>
                  <a:close/>
                  <a:moveTo>
                    <a:pt x="437558" y="35911"/>
                  </a:moveTo>
                  <a:cubicBezTo>
                    <a:pt x="432486" y="35911"/>
                    <a:pt x="428336" y="40055"/>
                    <a:pt x="428336" y="45119"/>
                  </a:cubicBezTo>
                  <a:lnTo>
                    <a:pt x="428336" y="169887"/>
                  </a:lnTo>
                  <a:cubicBezTo>
                    <a:pt x="428336" y="174951"/>
                    <a:pt x="432486" y="179095"/>
                    <a:pt x="437558" y="179095"/>
                  </a:cubicBezTo>
                  <a:lnTo>
                    <a:pt x="473982" y="179095"/>
                  </a:lnTo>
                  <a:cubicBezTo>
                    <a:pt x="479054" y="179095"/>
                    <a:pt x="483204" y="174951"/>
                    <a:pt x="483204" y="169887"/>
                  </a:cubicBezTo>
                  <a:lnTo>
                    <a:pt x="483204" y="45119"/>
                  </a:lnTo>
                  <a:cubicBezTo>
                    <a:pt x="483204" y="40055"/>
                    <a:pt x="479054" y="35911"/>
                    <a:pt x="473982" y="35911"/>
                  </a:cubicBezTo>
                  <a:close/>
                  <a:moveTo>
                    <a:pt x="125412" y="35911"/>
                  </a:moveTo>
                  <a:cubicBezTo>
                    <a:pt x="120340" y="35911"/>
                    <a:pt x="116190" y="40055"/>
                    <a:pt x="116190" y="45119"/>
                  </a:cubicBezTo>
                  <a:lnTo>
                    <a:pt x="116190" y="169887"/>
                  </a:lnTo>
                  <a:cubicBezTo>
                    <a:pt x="116190" y="174951"/>
                    <a:pt x="120340" y="179095"/>
                    <a:pt x="125412" y="179095"/>
                  </a:cubicBezTo>
                  <a:lnTo>
                    <a:pt x="161836" y="179095"/>
                  </a:lnTo>
                  <a:cubicBezTo>
                    <a:pt x="166908" y="179095"/>
                    <a:pt x="171058" y="174951"/>
                    <a:pt x="171058" y="169887"/>
                  </a:cubicBezTo>
                  <a:lnTo>
                    <a:pt x="171058" y="45119"/>
                  </a:lnTo>
                  <a:cubicBezTo>
                    <a:pt x="171058" y="40055"/>
                    <a:pt x="166908" y="35911"/>
                    <a:pt x="161836" y="35911"/>
                  </a:cubicBezTo>
                  <a:close/>
                  <a:moveTo>
                    <a:pt x="92676" y="0"/>
                  </a:moveTo>
                  <a:lnTo>
                    <a:pt x="194573" y="0"/>
                  </a:lnTo>
                  <a:cubicBezTo>
                    <a:pt x="201489" y="0"/>
                    <a:pt x="207021" y="5525"/>
                    <a:pt x="207021" y="12431"/>
                  </a:cubicBezTo>
                  <a:lnTo>
                    <a:pt x="207021" y="84713"/>
                  </a:lnTo>
                  <a:lnTo>
                    <a:pt x="392373" y="84713"/>
                  </a:lnTo>
                  <a:lnTo>
                    <a:pt x="392373" y="12431"/>
                  </a:lnTo>
                  <a:cubicBezTo>
                    <a:pt x="392373" y="5525"/>
                    <a:pt x="397905" y="0"/>
                    <a:pt x="404360" y="0"/>
                  </a:cubicBezTo>
                  <a:lnTo>
                    <a:pt x="506718" y="0"/>
                  </a:lnTo>
                  <a:cubicBezTo>
                    <a:pt x="513635" y="0"/>
                    <a:pt x="519167" y="5525"/>
                    <a:pt x="519167" y="12431"/>
                  </a:cubicBezTo>
                  <a:lnTo>
                    <a:pt x="519167" y="84713"/>
                  </a:lnTo>
                  <a:lnTo>
                    <a:pt x="586945" y="84713"/>
                  </a:lnTo>
                  <a:cubicBezTo>
                    <a:pt x="593861" y="84713"/>
                    <a:pt x="599394" y="90238"/>
                    <a:pt x="599394" y="97144"/>
                  </a:cubicBezTo>
                  <a:lnTo>
                    <a:pt x="599394" y="577800"/>
                  </a:lnTo>
                  <a:cubicBezTo>
                    <a:pt x="599394" y="584245"/>
                    <a:pt x="593861" y="589770"/>
                    <a:pt x="586945" y="589770"/>
                  </a:cubicBezTo>
                  <a:lnTo>
                    <a:pt x="12449" y="589770"/>
                  </a:lnTo>
                  <a:cubicBezTo>
                    <a:pt x="5533" y="589770"/>
                    <a:pt x="0" y="584245"/>
                    <a:pt x="0" y="577800"/>
                  </a:cubicBezTo>
                  <a:lnTo>
                    <a:pt x="0" y="97144"/>
                  </a:lnTo>
                  <a:cubicBezTo>
                    <a:pt x="0" y="90238"/>
                    <a:pt x="5533" y="84713"/>
                    <a:pt x="12449" y="84713"/>
                  </a:cubicBezTo>
                  <a:lnTo>
                    <a:pt x="80227" y="84713"/>
                  </a:lnTo>
                  <a:lnTo>
                    <a:pt x="80227" y="12431"/>
                  </a:lnTo>
                  <a:cubicBezTo>
                    <a:pt x="80227" y="5525"/>
                    <a:pt x="85759" y="0"/>
                    <a:pt x="92676" y="0"/>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prstClr val="black"/>
                </a:solidFill>
                <a:effectLst/>
                <a:uLnTx/>
                <a:uFillTx/>
                <a:cs typeface="+mn-ea"/>
                <a:sym typeface="+mn-lt"/>
              </a:endParaRPr>
            </a:p>
          </p:txBody>
        </p:sp>
      </p:grpSp>
      <p:sp>
        <p:nvSpPr>
          <p:cNvPr id="19" name="文本框 18">
            <a:extLst>
              <a:ext uri="{FF2B5EF4-FFF2-40B4-BE49-F238E27FC236}">
                <a16:creationId xmlns:a16="http://schemas.microsoft.com/office/drawing/2014/main" id="{1FE827BC-271B-4F4C-84E9-434D3D4C2D1C}"/>
              </a:ext>
            </a:extLst>
          </p:cNvPr>
          <p:cNvSpPr txBox="1"/>
          <p:nvPr/>
        </p:nvSpPr>
        <p:spPr>
          <a:xfrm>
            <a:off x="8747551" y="5838284"/>
            <a:ext cx="2340972" cy="40011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chemeClr val="bg1"/>
                </a:solidFill>
                <a:effectLst>
                  <a:outerShdw blurRad="63500" sx="102000" sy="102000" algn="ctr" rotWithShape="0">
                    <a:schemeClr val="bg1">
                      <a:alpha val="20000"/>
                    </a:schemeClr>
                  </a:outerShdw>
                </a:effectLst>
                <a:uLnTx/>
                <a:uFillTx/>
                <a:cs typeface="+mn-ea"/>
                <a:sym typeface="+mn-lt"/>
              </a:rPr>
              <a:t>Group12</a:t>
            </a:r>
            <a:endParaRPr kumimoji="0" lang="zh-CN" altLang="en-US" sz="2000" b="0" i="0" u="none" strike="noStrike" kern="1200" cap="none" spc="0" normalizeH="0" baseline="0" noProof="0" dirty="0">
              <a:ln>
                <a:noFill/>
              </a:ln>
              <a:solidFill>
                <a:schemeClr val="bg1"/>
              </a:solidFill>
              <a:effectLst>
                <a:outerShdw blurRad="63500" sx="102000" sy="102000" algn="ctr" rotWithShape="0">
                  <a:schemeClr val="bg1">
                    <a:alpha val="20000"/>
                  </a:schemeClr>
                </a:outerShdw>
              </a:effectLst>
              <a:uLnTx/>
              <a:uFillTx/>
              <a:cs typeface="+mn-ea"/>
              <a:sym typeface="+mn-lt"/>
            </a:endParaRPr>
          </a:p>
        </p:txBody>
      </p:sp>
      <p:sp>
        <p:nvSpPr>
          <p:cNvPr id="22" name="文本框 21">
            <a:extLst>
              <a:ext uri="{FF2B5EF4-FFF2-40B4-BE49-F238E27FC236}">
                <a16:creationId xmlns:a16="http://schemas.microsoft.com/office/drawing/2014/main" id="{ECEED9DD-1AAF-2649-9A98-7F9E6DC35057}"/>
              </a:ext>
            </a:extLst>
          </p:cNvPr>
          <p:cNvSpPr txBox="1"/>
          <p:nvPr/>
        </p:nvSpPr>
        <p:spPr>
          <a:xfrm>
            <a:off x="2567291" y="2488960"/>
            <a:ext cx="4720077" cy="400110"/>
          </a:xfrm>
          <a:prstGeom prst="rect">
            <a:avLst/>
          </a:prstGeom>
          <a:noFill/>
        </p:spPr>
        <p:txBody>
          <a:bodyPr wrap="square" rtlCol="0">
            <a:spAutoFit/>
          </a:bodyPr>
          <a:lstStyle/>
          <a:p>
            <a:r>
              <a:rPr lang="en-US" altLang="zh-CN" sz="2000" dirty="0">
                <a:solidFill>
                  <a:schemeClr val="accent2"/>
                </a:solidFill>
                <a:cs typeface="+mn-ea"/>
                <a:sym typeface="+mn-lt"/>
              </a:rPr>
              <a:t>The Research of</a:t>
            </a:r>
            <a:endParaRPr lang="zh-CN" altLang="en-US" sz="2000" dirty="0">
              <a:solidFill>
                <a:schemeClr val="accent2"/>
              </a:solidFill>
              <a:cs typeface="+mn-ea"/>
              <a:sym typeface="+mn-lt"/>
            </a:endParaRPr>
          </a:p>
        </p:txBody>
      </p:sp>
      <p:pic>
        <p:nvPicPr>
          <p:cNvPr id="10" name="勇攀高峰">
            <a:hlinkClick r:id="" action="ppaction://media"/>
            <a:extLst>
              <a:ext uri="{FF2B5EF4-FFF2-40B4-BE49-F238E27FC236}">
                <a16:creationId xmlns:a16="http://schemas.microsoft.com/office/drawing/2014/main" id="{13CCCAB3-8B27-45E0-857E-D3E56974E6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015834" y="1997250"/>
            <a:ext cx="609600" cy="609600"/>
          </a:xfrm>
          <a:prstGeom prst="rect">
            <a:avLst/>
          </a:prstGeom>
        </p:spPr>
      </p:pic>
    </p:spTree>
    <p:extLst>
      <p:ext uri="{BB962C8B-B14F-4D97-AF65-F5344CB8AC3E}">
        <p14:creationId xmlns:p14="http://schemas.microsoft.com/office/powerpoint/2010/main" val="2989705459"/>
      </p:ext>
    </p:extLst>
  </p:cSld>
  <p:clrMapOvr>
    <a:masterClrMapping/>
  </p:clrMapOvr>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23">
            <a:extLst>
              <a:ext uri="{FF2B5EF4-FFF2-40B4-BE49-F238E27FC236}">
                <a16:creationId xmlns:a16="http://schemas.microsoft.com/office/drawing/2014/main" id="{82EBC55A-02F5-4ECE-A91B-C4B9037CF659}"/>
              </a:ext>
            </a:extLst>
          </p:cNvPr>
          <p:cNvGrpSpPr/>
          <p:nvPr/>
        </p:nvGrpSpPr>
        <p:grpSpPr>
          <a:xfrm>
            <a:off x="375348" y="373683"/>
            <a:ext cx="11818027" cy="6484318"/>
            <a:chOff x="375348" y="373683"/>
            <a:chExt cx="11818027" cy="6484318"/>
          </a:xfrm>
        </p:grpSpPr>
        <p:grpSp>
          <p:nvGrpSpPr>
            <p:cNvPr id="18" name="Group 63">
              <a:extLst>
                <a:ext uri="{FF2B5EF4-FFF2-40B4-BE49-F238E27FC236}">
                  <a16:creationId xmlns:a16="http://schemas.microsoft.com/office/drawing/2014/main" id="{CCA8E757-8D3C-47B2-915A-393211EEEF7D}"/>
                </a:ext>
              </a:extLst>
            </p:cNvPr>
            <p:cNvGrpSpPr/>
            <p:nvPr/>
          </p:nvGrpSpPr>
          <p:grpSpPr>
            <a:xfrm>
              <a:off x="375348" y="373683"/>
              <a:ext cx="3253392" cy="547070"/>
              <a:chOff x="9276748" y="98785"/>
              <a:chExt cx="3253392" cy="547070"/>
            </a:xfrm>
            <a:gradFill>
              <a:gsLst>
                <a:gs pos="0">
                  <a:schemeClr val="accent1"/>
                </a:gs>
                <a:gs pos="100000">
                  <a:schemeClr val="accent2"/>
                </a:gs>
              </a:gsLst>
              <a:lin ang="0" scaled="1"/>
            </a:gradFill>
          </p:grpSpPr>
          <p:grpSp>
            <p:nvGrpSpPr>
              <p:cNvPr id="21" name="Group 64">
                <a:extLst>
                  <a:ext uri="{FF2B5EF4-FFF2-40B4-BE49-F238E27FC236}">
                    <a16:creationId xmlns:a16="http://schemas.microsoft.com/office/drawing/2014/main" id="{DDEFB5A5-4F83-4CC9-B154-3B8B6E604443}"/>
                  </a:ext>
                </a:extLst>
              </p:cNvPr>
              <p:cNvGrpSpPr/>
              <p:nvPr/>
            </p:nvGrpSpPr>
            <p:grpSpPr>
              <a:xfrm>
                <a:off x="9276748" y="98785"/>
                <a:ext cx="3253392" cy="547070"/>
                <a:chOff x="9276748" y="98785"/>
                <a:chExt cx="3253392" cy="547070"/>
              </a:xfrm>
              <a:grpFill/>
            </p:grpSpPr>
            <p:sp>
              <p:nvSpPr>
                <p:cNvPr id="23" name="Rectangle: Rounded Corners 71">
                  <a:extLst>
                    <a:ext uri="{FF2B5EF4-FFF2-40B4-BE49-F238E27FC236}">
                      <a16:creationId xmlns:a16="http://schemas.microsoft.com/office/drawing/2014/main" id="{25F4F499-29F6-4B89-80E2-97813DC9AA32}"/>
                    </a:ext>
                  </a:extLst>
                </p:cNvPr>
                <p:cNvSpPr/>
                <p:nvPr/>
              </p:nvSpPr>
              <p:spPr>
                <a:xfrm>
                  <a:off x="9827030" y="98785"/>
                  <a:ext cx="2703110"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24" name="Oval 72">
                  <a:extLst>
                    <a:ext uri="{FF2B5EF4-FFF2-40B4-BE49-F238E27FC236}">
                      <a16:creationId xmlns:a16="http://schemas.microsoft.com/office/drawing/2014/main" id="{CD2B2257-E397-41B9-B6CC-CD57B835C98C}"/>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22" name="Freeform 6">
                <a:extLst>
                  <a:ext uri="{FF2B5EF4-FFF2-40B4-BE49-F238E27FC236}">
                    <a16:creationId xmlns:a16="http://schemas.microsoft.com/office/drawing/2014/main" id="{A26AA278-7B18-42A7-A5A7-AD7B1FD32B16}"/>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19" name="文本框 49">
              <a:extLst>
                <a:ext uri="{FF2B5EF4-FFF2-40B4-BE49-F238E27FC236}">
                  <a16:creationId xmlns:a16="http://schemas.microsoft.com/office/drawing/2014/main" id="{18CDDC6C-2F6B-4277-907D-19FAC1C0FC43}"/>
                </a:ext>
              </a:extLst>
            </p:cNvPr>
            <p:cNvSpPr txBox="1"/>
            <p:nvPr/>
          </p:nvSpPr>
          <p:spPr>
            <a:xfrm>
              <a:off x="1065467" y="460030"/>
              <a:ext cx="2451780" cy="343597"/>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zh-CN" altLang="en-US" sz="1600" spc="600" dirty="0">
                  <a:solidFill>
                    <a:schemeClr val="bg1"/>
                  </a:solidFill>
                  <a:latin typeface="+mn-lt"/>
                  <a:ea typeface="+mn-ea"/>
                  <a:cs typeface="+mn-ea"/>
                  <a:sym typeface="+mn-lt"/>
                </a:rPr>
                <a:t>添加相关标题文字</a:t>
              </a:r>
            </a:p>
          </p:txBody>
        </p:sp>
        <p:sp>
          <p:nvSpPr>
            <p:cNvPr id="20" name="Freeform: Shape 3">
              <a:extLst>
                <a:ext uri="{FF2B5EF4-FFF2-40B4-BE49-F238E27FC236}">
                  <a16:creationId xmlns:a16="http://schemas.microsoft.com/office/drawing/2014/main" id="{22B2A06F-7C32-44FD-80F7-C33EE7D5F63B}"/>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3" name="Rectangle 9">
            <a:extLst>
              <a:ext uri="{FF2B5EF4-FFF2-40B4-BE49-F238E27FC236}">
                <a16:creationId xmlns:a16="http://schemas.microsoft.com/office/drawing/2014/main" id="{496A4365-04C3-9C4C-A7C2-2998F70B75B1}"/>
              </a:ext>
            </a:extLst>
          </p:cNvPr>
          <p:cNvSpPr/>
          <p:nvPr/>
        </p:nvSpPr>
        <p:spPr>
          <a:xfrm>
            <a:off x="0" y="0"/>
            <a:ext cx="12192000" cy="3429000"/>
          </a:xfrm>
          <a:prstGeom prst="rect">
            <a:avLst/>
          </a:prstGeom>
          <a:blipFill>
            <a:blip r:embed="rId3"/>
            <a:stretch>
              <a:fillRect t="-69700" b="-697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4" name="Rectangle 9">
            <a:extLst>
              <a:ext uri="{FF2B5EF4-FFF2-40B4-BE49-F238E27FC236}">
                <a16:creationId xmlns:a16="http://schemas.microsoft.com/office/drawing/2014/main" id="{9FCE21F1-AF2C-1644-B5FE-30712D42CA2B}"/>
              </a:ext>
            </a:extLst>
          </p:cNvPr>
          <p:cNvSpPr/>
          <p:nvPr/>
        </p:nvSpPr>
        <p:spPr>
          <a:xfrm>
            <a:off x="0" y="1899"/>
            <a:ext cx="12192000" cy="3429000"/>
          </a:xfrm>
          <a:prstGeom prst="rect">
            <a:avLst/>
          </a:prstGeom>
          <a:solidFill>
            <a:schemeClr val="tx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0" name="Freeform: Shape 15">
            <a:extLst>
              <a:ext uri="{FF2B5EF4-FFF2-40B4-BE49-F238E27FC236}">
                <a16:creationId xmlns:a16="http://schemas.microsoft.com/office/drawing/2014/main" id="{733C241B-5300-AE4C-93A0-49CF9E3FB3CE}"/>
              </a:ext>
            </a:extLst>
          </p:cNvPr>
          <p:cNvSpPr/>
          <p:nvPr/>
        </p:nvSpPr>
        <p:spPr>
          <a:xfrm rot="10800000">
            <a:off x="5518355" y="-45403"/>
            <a:ext cx="1155290" cy="995939"/>
          </a:xfrm>
          <a:custGeom>
            <a:avLst/>
            <a:gdLst>
              <a:gd name="connsiteX0" fmla="*/ 991440 w 991440"/>
              <a:gd name="connsiteY0" fmla="*/ 854689 h 854689"/>
              <a:gd name="connsiteX1" fmla="*/ 919079 w 991440"/>
              <a:gd name="connsiteY1" fmla="*/ 854689 h 854689"/>
              <a:gd name="connsiteX2" fmla="*/ 495722 w 991440"/>
              <a:gd name="connsiteY2" fmla="*/ 116276 h 854689"/>
              <a:gd name="connsiteX3" fmla="*/ 72364 w 991440"/>
              <a:gd name="connsiteY3" fmla="*/ 854689 h 854689"/>
              <a:gd name="connsiteX4" fmla="*/ 0 w 991440"/>
              <a:gd name="connsiteY4" fmla="*/ 854689 h 854689"/>
              <a:gd name="connsiteX5" fmla="*/ 495720 w 991440"/>
              <a:gd name="connsiteY5" fmla="*/ 0 h 854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1440" h="854689">
                <a:moveTo>
                  <a:pt x="991440" y="854689"/>
                </a:moveTo>
                <a:lnTo>
                  <a:pt x="919079" y="854689"/>
                </a:lnTo>
                <a:lnTo>
                  <a:pt x="495722" y="116276"/>
                </a:lnTo>
                <a:lnTo>
                  <a:pt x="72364" y="854689"/>
                </a:lnTo>
                <a:lnTo>
                  <a:pt x="0" y="854689"/>
                </a:lnTo>
                <a:lnTo>
                  <a:pt x="49572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cs typeface="+mn-ea"/>
              <a:sym typeface="+mn-lt"/>
            </a:endParaRPr>
          </a:p>
        </p:txBody>
      </p:sp>
      <p:sp>
        <p:nvSpPr>
          <p:cNvPr id="15" name="矩形 14">
            <a:extLst>
              <a:ext uri="{FF2B5EF4-FFF2-40B4-BE49-F238E27FC236}">
                <a16:creationId xmlns:a16="http://schemas.microsoft.com/office/drawing/2014/main" id="{7E56AD5F-8C92-764A-8917-242D02CAC107}"/>
              </a:ext>
            </a:extLst>
          </p:cNvPr>
          <p:cNvSpPr/>
          <p:nvPr/>
        </p:nvSpPr>
        <p:spPr>
          <a:xfrm>
            <a:off x="452120" y="3730422"/>
            <a:ext cx="11287760" cy="2542363"/>
          </a:xfrm>
          <a:prstGeom prst="rect">
            <a:avLst/>
          </a:prstGeom>
        </p:spPr>
        <p:txBody>
          <a:bodyPr wrap="square">
            <a:spAutoFit/>
          </a:bodyPr>
          <a:lstStyle/>
          <a:p>
            <a:pPr lvl="0" algn="just">
              <a:lnSpc>
                <a:spcPct val="150000"/>
              </a:lnSpc>
              <a:defRPr/>
            </a:pPr>
            <a:r>
              <a:rPr lang="en-US" altLang="zh-CN" dirty="0">
                <a:solidFill>
                  <a:schemeClr val="bg1">
                    <a:lumMod val="50000"/>
                  </a:schemeClr>
                </a:solidFill>
                <a:cs typeface="+mn-ea"/>
                <a:sym typeface="+mn-lt"/>
              </a:rPr>
              <a:t>Future research in software rearchitecting can be focused on developing more accurate methods for detecting code smells using advanced technologies such as machine learning and deep learning, developing visualization rearchitecting tools to make the rearchitecting process more intuitive and convenient, exploring rearchitecting for cloud computing and big data, and developing automatic rearchitecting methods to improve efficiency and reduce human errors. Overall, software rearchitecting is essential for maintaining the health of software systems, especially in large-scale software systems that undergo continuous development and changes in requirements over time.</a:t>
            </a:r>
            <a:endParaRPr lang="zh-CN" altLang="en-US" dirty="0">
              <a:solidFill>
                <a:schemeClr val="bg1">
                  <a:lumMod val="50000"/>
                </a:schemeClr>
              </a:solidFill>
              <a:cs typeface="+mn-ea"/>
              <a:sym typeface="+mn-lt"/>
            </a:endParaRPr>
          </a:p>
        </p:txBody>
      </p:sp>
    </p:spTree>
    <p:extLst>
      <p:ext uri="{BB962C8B-B14F-4D97-AF65-F5344CB8AC3E}">
        <p14:creationId xmlns:p14="http://schemas.microsoft.com/office/powerpoint/2010/main" val="42120849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3">
            <a:extLst>
              <a:ext uri="{FF2B5EF4-FFF2-40B4-BE49-F238E27FC236}">
                <a16:creationId xmlns:a16="http://schemas.microsoft.com/office/drawing/2014/main" id="{82A0AF0F-A25A-5D41-ADDB-932BA8AF15DE}"/>
              </a:ext>
            </a:extLst>
          </p:cNvPr>
          <p:cNvSpPr/>
          <p:nvPr/>
        </p:nvSpPr>
        <p:spPr>
          <a:xfrm>
            <a:off x="7745506" y="2384612"/>
            <a:ext cx="4446495" cy="4473389"/>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 name="Rounded Rectangle 9">
            <a:extLst>
              <a:ext uri="{FF2B5EF4-FFF2-40B4-BE49-F238E27FC236}">
                <a16:creationId xmlns:a16="http://schemas.microsoft.com/office/drawing/2014/main" id="{1C63F15C-9600-F24A-9A09-0AF390EA3D2B}"/>
              </a:ext>
            </a:extLst>
          </p:cNvPr>
          <p:cNvSpPr/>
          <p:nvPr/>
        </p:nvSpPr>
        <p:spPr>
          <a:xfrm>
            <a:off x="1926395" y="1546932"/>
            <a:ext cx="8406682" cy="4268844"/>
          </a:xfrm>
          <a:prstGeom prst="roundRect">
            <a:avLst/>
          </a:prstGeom>
          <a:gradFill>
            <a:gsLst>
              <a:gs pos="0">
                <a:schemeClr val="accent1">
                  <a:alpha val="9000"/>
                </a:schemeClr>
              </a:gs>
              <a:gs pos="100000">
                <a:schemeClr val="accent2">
                  <a:alpha val="47000"/>
                </a:schemeClr>
              </a:gs>
            </a:gsLst>
            <a:lin ang="2700000" scaled="1"/>
          </a:gra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 name="Rounded Rectangle 9">
            <a:extLst>
              <a:ext uri="{FF2B5EF4-FFF2-40B4-BE49-F238E27FC236}">
                <a16:creationId xmlns:a16="http://schemas.microsoft.com/office/drawing/2014/main" id="{5DA61272-2A83-3E4B-B3EC-3BD56F72E378}"/>
              </a:ext>
            </a:extLst>
          </p:cNvPr>
          <p:cNvSpPr/>
          <p:nvPr/>
        </p:nvSpPr>
        <p:spPr>
          <a:xfrm>
            <a:off x="2144682" y="1959390"/>
            <a:ext cx="7736042" cy="3416316"/>
          </a:xfrm>
          <a:prstGeom prst="roundRect">
            <a:avLst/>
          </a:prstGeom>
          <a:solidFill>
            <a:schemeClr val="bg1"/>
          </a:soli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 name="Freeform: Shape 3">
            <a:extLst>
              <a:ext uri="{FF2B5EF4-FFF2-40B4-BE49-F238E27FC236}">
                <a16:creationId xmlns:a16="http://schemas.microsoft.com/office/drawing/2014/main" id="{B9AC5E48-F478-334E-AB57-AB72CE7BA692}"/>
              </a:ext>
            </a:extLst>
          </p:cNvPr>
          <p:cNvSpPr/>
          <p:nvPr/>
        </p:nvSpPr>
        <p:spPr>
          <a:xfrm rot="5400000">
            <a:off x="78970" y="5473930"/>
            <a:ext cx="1305098" cy="146304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Oval 3">
            <a:extLst>
              <a:ext uri="{FF2B5EF4-FFF2-40B4-BE49-F238E27FC236}">
                <a16:creationId xmlns:a16="http://schemas.microsoft.com/office/drawing/2014/main" id="{033681F6-1E60-DC4A-BDD1-57FB339D8F95}"/>
              </a:ext>
            </a:extLst>
          </p:cNvPr>
          <p:cNvSpPr/>
          <p:nvPr/>
        </p:nvSpPr>
        <p:spPr>
          <a:xfrm>
            <a:off x="750794" y="1907800"/>
            <a:ext cx="3529106" cy="3529106"/>
          </a:xfrm>
          <a:prstGeom prst="ellipse">
            <a:avLst/>
          </a:prstGeom>
          <a:solidFill>
            <a:schemeClr val="bg1"/>
          </a:solidFill>
          <a:ln>
            <a:noFill/>
          </a:ln>
          <a:effectLst>
            <a:outerShdw blurRad="876300" dist="215900" dir="5400000" sx="91000" sy="91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文本框 21">
            <a:extLst>
              <a:ext uri="{FF2B5EF4-FFF2-40B4-BE49-F238E27FC236}">
                <a16:creationId xmlns:a16="http://schemas.microsoft.com/office/drawing/2014/main" id="{6AF899A5-F67C-EE42-8A65-DF26831098BA}"/>
              </a:ext>
            </a:extLst>
          </p:cNvPr>
          <p:cNvSpPr txBox="1"/>
          <p:nvPr/>
        </p:nvSpPr>
        <p:spPr>
          <a:xfrm>
            <a:off x="1744624" y="2887523"/>
            <a:ext cx="1541446" cy="15696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defRPr sz="11500" b="1">
                <a:solidFill>
                  <a:srgbClr val="FFFFFF"/>
                </a:solidFill>
                <a:latin typeface="A思源黑体—03"/>
                <a:ea typeface="A思源黑体—03"/>
                <a:cs typeface="A思源黑体—03"/>
                <a:sym typeface="A思源黑体—03"/>
              </a:defRPr>
            </a:lvl1pPr>
          </a:lstStyle>
          <a:p>
            <a:r>
              <a:rPr sz="9600">
                <a:solidFill>
                  <a:schemeClr val="accent1"/>
                </a:solidFill>
                <a:latin typeface="+mn-lt"/>
                <a:ea typeface="+mn-ea"/>
                <a:cs typeface="+mn-ea"/>
                <a:sym typeface="+mn-lt"/>
              </a:rPr>
              <a:t>0</a:t>
            </a:r>
            <a:r>
              <a:rPr lang="en-US" altLang="zh-CN" sz="9600">
                <a:solidFill>
                  <a:schemeClr val="accent1"/>
                </a:solidFill>
                <a:latin typeface="+mn-lt"/>
                <a:ea typeface="+mn-ea"/>
                <a:cs typeface="+mn-ea"/>
                <a:sym typeface="+mn-lt"/>
              </a:rPr>
              <a:t>4</a:t>
            </a:r>
            <a:endParaRPr sz="9600">
              <a:solidFill>
                <a:schemeClr val="accent1"/>
              </a:solidFill>
              <a:latin typeface="+mn-lt"/>
              <a:ea typeface="+mn-ea"/>
              <a:cs typeface="+mn-ea"/>
              <a:sym typeface="+mn-lt"/>
            </a:endParaRPr>
          </a:p>
        </p:txBody>
      </p:sp>
      <p:grpSp>
        <p:nvGrpSpPr>
          <p:cNvPr id="11" name="Group 63">
            <a:extLst>
              <a:ext uri="{FF2B5EF4-FFF2-40B4-BE49-F238E27FC236}">
                <a16:creationId xmlns:a16="http://schemas.microsoft.com/office/drawing/2014/main" id="{29627B57-3098-D345-A170-BFADBF062636}"/>
              </a:ext>
            </a:extLst>
          </p:cNvPr>
          <p:cNvGrpSpPr/>
          <p:nvPr/>
        </p:nvGrpSpPr>
        <p:grpSpPr>
          <a:xfrm>
            <a:off x="1942996" y="549190"/>
            <a:ext cx="9334603" cy="260995"/>
            <a:chOff x="10844396" y="274292"/>
            <a:chExt cx="9334603" cy="260995"/>
          </a:xfrm>
          <a:gradFill>
            <a:gsLst>
              <a:gs pos="0">
                <a:schemeClr val="accent1"/>
              </a:gs>
              <a:gs pos="100000">
                <a:schemeClr val="accent2"/>
              </a:gs>
            </a:gsLst>
            <a:lin ang="0" scaled="1"/>
          </a:gradFill>
        </p:grpSpPr>
        <p:sp>
          <p:nvSpPr>
            <p:cNvPr id="14" name="Rectangle: Rounded Corners 71">
              <a:extLst>
                <a:ext uri="{FF2B5EF4-FFF2-40B4-BE49-F238E27FC236}">
                  <a16:creationId xmlns:a16="http://schemas.microsoft.com/office/drawing/2014/main" id="{AEA90B98-8261-9B4A-A2F4-03775DF175CC}"/>
                </a:ext>
              </a:extLst>
            </p:cNvPr>
            <p:cNvSpPr/>
            <p:nvPr/>
          </p:nvSpPr>
          <p:spPr>
            <a:xfrm>
              <a:off x="16007186" y="274292"/>
              <a:ext cx="4171813" cy="260995"/>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13" name="Freeform 6">
              <a:extLst>
                <a:ext uri="{FF2B5EF4-FFF2-40B4-BE49-F238E27FC236}">
                  <a16:creationId xmlns:a16="http://schemas.microsoft.com/office/drawing/2014/main" id="{CFC6F39D-1511-F642-8D31-42F4F622907E}"/>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6" name="矩形 22">
            <a:extLst>
              <a:ext uri="{FF2B5EF4-FFF2-40B4-BE49-F238E27FC236}">
                <a16:creationId xmlns:a16="http://schemas.microsoft.com/office/drawing/2014/main" id="{B1C801DF-0458-E24F-7194-D6A51A21780F}"/>
              </a:ext>
            </a:extLst>
          </p:cNvPr>
          <p:cNvSpPr txBox="1"/>
          <p:nvPr/>
        </p:nvSpPr>
        <p:spPr>
          <a:xfrm>
            <a:off x="4434030" y="2885542"/>
            <a:ext cx="5343512" cy="1415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defTabSz="1219169">
              <a:defRPr sz="4800" b="1" spc="400">
                <a:solidFill>
                  <a:srgbClr val="404040"/>
                </a:solidFill>
                <a:latin typeface="A思源黑体—06"/>
                <a:ea typeface="A思源黑体—06"/>
                <a:cs typeface="A思源黑体—06"/>
                <a:sym typeface="A思源黑体—06"/>
              </a:defRPr>
            </a:lvl1pPr>
          </a:lstStyle>
          <a:p>
            <a:pPr algn="l"/>
            <a:r>
              <a:rPr lang="en-GB" altLang="zh-CN" sz="5400" dirty="0">
                <a:latin typeface="+mn-lt"/>
                <a:ea typeface="+mn-ea"/>
                <a:cs typeface="+mn-ea"/>
                <a:sym typeface="+mn-lt"/>
              </a:rPr>
              <a:t>Techniques</a:t>
            </a:r>
            <a:r>
              <a:rPr lang="en-GB" altLang="zh-CN" sz="3200" dirty="0">
                <a:latin typeface="+mn-lt"/>
                <a:ea typeface="+mn-ea"/>
                <a:cs typeface="+mn-ea"/>
                <a:sym typeface="+mn-lt"/>
              </a:rPr>
              <a:t> of </a:t>
            </a:r>
          </a:p>
          <a:p>
            <a:pPr algn="l"/>
            <a:r>
              <a:rPr lang="en-GB" altLang="zh-CN" sz="3200" dirty="0">
                <a:solidFill>
                  <a:srgbClr val="6A737B"/>
                </a:solidFill>
                <a:latin typeface="+mn-lt"/>
                <a:ea typeface="+mn-ea"/>
                <a:cs typeface="+mn-ea"/>
                <a:sym typeface="+mn-lt"/>
              </a:rPr>
              <a:t>Software Rearchitecting</a:t>
            </a:r>
          </a:p>
        </p:txBody>
      </p:sp>
    </p:spTree>
    <p:extLst>
      <p:ext uri="{BB962C8B-B14F-4D97-AF65-F5344CB8AC3E}">
        <p14:creationId xmlns:p14="http://schemas.microsoft.com/office/powerpoint/2010/main" val="30007480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23">
            <a:extLst>
              <a:ext uri="{FF2B5EF4-FFF2-40B4-BE49-F238E27FC236}">
                <a16:creationId xmlns:a16="http://schemas.microsoft.com/office/drawing/2014/main" id="{1362D16C-A25E-41E3-AA93-411B5EF6467B}"/>
              </a:ext>
            </a:extLst>
          </p:cNvPr>
          <p:cNvGrpSpPr/>
          <p:nvPr/>
        </p:nvGrpSpPr>
        <p:grpSpPr>
          <a:xfrm>
            <a:off x="375348" y="373683"/>
            <a:ext cx="11818027" cy="6484318"/>
            <a:chOff x="375348" y="373683"/>
            <a:chExt cx="11818027" cy="6484318"/>
          </a:xfrm>
        </p:grpSpPr>
        <p:grpSp>
          <p:nvGrpSpPr>
            <p:cNvPr id="33" name="Group 63">
              <a:extLst>
                <a:ext uri="{FF2B5EF4-FFF2-40B4-BE49-F238E27FC236}">
                  <a16:creationId xmlns:a16="http://schemas.microsoft.com/office/drawing/2014/main" id="{0392D6BF-DD4A-4193-B0C0-4D31211BB43F}"/>
                </a:ext>
              </a:extLst>
            </p:cNvPr>
            <p:cNvGrpSpPr/>
            <p:nvPr/>
          </p:nvGrpSpPr>
          <p:grpSpPr>
            <a:xfrm>
              <a:off x="375348" y="373683"/>
              <a:ext cx="3253392" cy="547070"/>
              <a:chOff x="9276748" y="98785"/>
              <a:chExt cx="3253392" cy="547070"/>
            </a:xfrm>
            <a:gradFill>
              <a:gsLst>
                <a:gs pos="0">
                  <a:schemeClr val="accent1"/>
                </a:gs>
                <a:gs pos="100000">
                  <a:schemeClr val="accent2"/>
                </a:gs>
              </a:gsLst>
              <a:lin ang="0" scaled="1"/>
            </a:gradFill>
          </p:grpSpPr>
          <p:grpSp>
            <p:nvGrpSpPr>
              <p:cNvPr id="36" name="Group 64">
                <a:extLst>
                  <a:ext uri="{FF2B5EF4-FFF2-40B4-BE49-F238E27FC236}">
                    <a16:creationId xmlns:a16="http://schemas.microsoft.com/office/drawing/2014/main" id="{912441DA-3091-4E00-8546-D0ACDA0807CE}"/>
                  </a:ext>
                </a:extLst>
              </p:cNvPr>
              <p:cNvGrpSpPr/>
              <p:nvPr/>
            </p:nvGrpSpPr>
            <p:grpSpPr>
              <a:xfrm>
                <a:off x="9276748" y="98785"/>
                <a:ext cx="3253392" cy="547070"/>
                <a:chOff x="9276748" y="98785"/>
                <a:chExt cx="3253392" cy="547070"/>
              </a:xfrm>
              <a:grpFill/>
            </p:grpSpPr>
            <p:sp>
              <p:nvSpPr>
                <p:cNvPr id="38" name="Rectangle: Rounded Corners 71">
                  <a:extLst>
                    <a:ext uri="{FF2B5EF4-FFF2-40B4-BE49-F238E27FC236}">
                      <a16:creationId xmlns:a16="http://schemas.microsoft.com/office/drawing/2014/main" id="{8A02B1AA-179D-4A6E-925F-C4E5C835AC4F}"/>
                    </a:ext>
                  </a:extLst>
                </p:cNvPr>
                <p:cNvSpPr/>
                <p:nvPr/>
              </p:nvSpPr>
              <p:spPr>
                <a:xfrm>
                  <a:off x="9827030" y="98785"/>
                  <a:ext cx="2703110"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39" name="Oval 72">
                  <a:extLst>
                    <a:ext uri="{FF2B5EF4-FFF2-40B4-BE49-F238E27FC236}">
                      <a16:creationId xmlns:a16="http://schemas.microsoft.com/office/drawing/2014/main" id="{246652EB-4CF0-41E1-89CC-EA03311F6101}"/>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37" name="Freeform 6">
                <a:extLst>
                  <a:ext uri="{FF2B5EF4-FFF2-40B4-BE49-F238E27FC236}">
                    <a16:creationId xmlns:a16="http://schemas.microsoft.com/office/drawing/2014/main" id="{CA058190-A4F3-4BE3-8A3B-317170451246}"/>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34" name="文本框 49">
              <a:extLst>
                <a:ext uri="{FF2B5EF4-FFF2-40B4-BE49-F238E27FC236}">
                  <a16:creationId xmlns:a16="http://schemas.microsoft.com/office/drawing/2014/main" id="{3EE0ECAB-ECBA-48C5-A9BE-BF7E35BA21FC}"/>
                </a:ext>
              </a:extLst>
            </p:cNvPr>
            <p:cNvSpPr txBox="1"/>
            <p:nvPr/>
          </p:nvSpPr>
          <p:spPr>
            <a:xfrm>
              <a:off x="1065467" y="460030"/>
              <a:ext cx="2451780" cy="343597"/>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zh-CN" altLang="en-US" sz="1600" spc="600" dirty="0">
                  <a:solidFill>
                    <a:schemeClr val="bg1"/>
                  </a:solidFill>
                  <a:latin typeface="+mn-lt"/>
                  <a:ea typeface="+mn-ea"/>
                  <a:cs typeface="+mn-ea"/>
                  <a:sym typeface="+mn-lt"/>
                </a:rPr>
                <a:t>添加相关标题文字</a:t>
              </a:r>
            </a:p>
          </p:txBody>
        </p:sp>
        <p:sp>
          <p:nvSpPr>
            <p:cNvPr id="35" name="Freeform: Shape 3">
              <a:extLst>
                <a:ext uri="{FF2B5EF4-FFF2-40B4-BE49-F238E27FC236}">
                  <a16:creationId xmlns:a16="http://schemas.microsoft.com/office/drawing/2014/main" id="{8C86C2EF-CACF-4366-BAA3-4A865E784FE3}"/>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2" name="Rectangle">
            <a:extLst>
              <a:ext uri="{FF2B5EF4-FFF2-40B4-BE49-F238E27FC236}">
                <a16:creationId xmlns:a16="http://schemas.microsoft.com/office/drawing/2014/main" id="{70C17CBF-4D8F-3C40-835B-83793A4C7F10}"/>
              </a:ext>
            </a:extLst>
          </p:cNvPr>
          <p:cNvSpPr/>
          <p:nvPr/>
        </p:nvSpPr>
        <p:spPr>
          <a:xfrm>
            <a:off x="0" y="0"/>
            <a:ext cx="12192000" cy="3175001"/>
          </a:xfrm>
          <a:prstGeom prst="rect">
            <a:avLst/>
          </a:prstGeom>
          <a:blipFill>
            <a:blip r:embed="rId3"/>
            <a:stretch>
              <a:fillRect t="-78488" b="-78488"/>
            </a:stretch>
          </a:blip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cs typeface="+mn-ea"/>
              <a:sym typeface="+mn-lt"/>
            </a:endParaRPr>
          </a:p>
        </p:txBody>
      </p:sp>
      <p:sp>
        <p:nvSpPr>
          <p:cNvPr id="2" name="Rectangle">
            <a:extLst>
              <a:ext uri="{FF2B5EF4-FFF2-40B4-BE49-F238E27FC236}">
                <a16:creationId xmlns:a16="http://schemas.microsoft.com/office/drawing/2014/main" id="{415318AF-EDE3-214B-AE3A-1DAFCD597A8D}"/>
              </a:ext>
            </a:extLst>
          </p:cNvPr>
          <p:cNvSpPr/>
          <p:nvPr/>
        </p:nvSpPr>
        <p:spPr>
          <a:xfrm>
            <a:off x="0" y="-1"/>
            <a:ext cx="12192000" cy="3175001"/>
          </a:xfrm>
          <a:prstGeom prst="rect">
            <a:avLst/>
          </a:prstGeom>
          <a:solidFill>
            <a:schemeClr val="tx1">
              <a:lumMod val="85000"/>
              <a:lumOff val="15000"/>
              <a:alpha val="75000"/>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cs typeface="+mn-ea"/>
              <a:sym typeface="+mn-lt"/>
            </a:endParaRPr>
          </a:p>
        </p:txBody>
      </p:sp>
      <p:sp>
        <p:nvSpPr>
          <p:cNvPr id="23" name="矩形 26">
            <a:extLst>
              <a:ext uri="{FF2B5EF4-FFF2-40B4-BE49-F238E27FC236}">
                <a16:creationId xmlns:a16="http://schemas.microsoft.com/office/drawing/2014/main" id="{71197486-A106-A948-8E1B-E42D7B8838F1}"/>
              </a:ext>
            </a:extLst>
          </p:cNvPr>
          <p:cNvSpPr/>
          <p:nvPr/>
        </p:nvSpPr>
        <p:spPr>
          <a:xfrm>
            <a:off x="3536130" y="1271356"/>
            <a:ext cx="5113389" cy="680827"/>
          </a:xfrm>
          <a:prstGeom prst="rect">
            <a:avLst/>
          </a:prstGeom>
        </p:spPr>
        <p:txBody>
          <a:bodyPr wrap="square">
            <a:spAutoFit/>
          </a:bodyPr>
          <a:lstStyle/>
          <a:p>
            <a:pPr lvl="0" algn="ctr">
              <a:lnSpc>
                <a:spcPct val="130000"/>
              </a:lnSpc>
              <a:defRPr/>
            </a:pPr>
            <a:r>
              <a:rPr lang="en-US" altLang="zh-CN" sz="3200" dirty="0">
                <a:solidFill>
                  <a:schemeClr val="bg1"/>
                </a:solidFill>
                <a:cs typeface="+mn-ea"/>
                <a:sym typeface="+mn-lt"/>
              </a:rPr>
              <a:t>Search-Based Rearchitecting</a:t>
            </a:r>
            <a:endParaRPr lang="zh-CN" altLang="en-US" sz="3200" dirty="0">
              <a:solidFill>
                <a:schemeClr val="bg1"/>
              </a:solidFill>
              <a:cs typeface="+mn-ea"/>
              <a:sym typeface="+mn-lt"/>
            </a:endParaRPr>
          </a:p>
        </p:txBody>
      </p:sp>
      <p:sp>
        <p:nvSpPr>
          <p:cNvPr id="30" name="Rectangle 29">
            <a:extLst>
              <a:ext uri="{FF2B5EF4-FFF2-40B4-BE49-F238E27FC236}">
                <a16:creationId xmlns:a16="http://schemas.microsoft.com/office/drawing/2014/main" id="{70E13923-93B0-CA47-88C3-C42B8A1E7F6C}"/>
              </a:ext>
            </a:extLst>
          </p:cNvPr>
          <p:cNvSpPr/>
          <p:nvPr/>
        </p:nvSpPr>
        <p:spPr>
          <a:xfrm>
            <a:off x="709633" y="3562734"/>
            <a:ext cx="10766382" cy="2657138"/>
          </a:xfrm>
          <a:prstGeom prst="rect">
            <a:avLst/>
          </a:prstGeom>
        </p:spPr>
        <p:txBody>
          <a:bodyPr wrap="square">
            <a:spAutoFit/>
          </a:bodyPr>
          <a:lstStyle/>
          <a:p>
            <a:pPr lvl="0" algn="just">
              <a:lnSpc>
                <a:spcPts val="2000"/>
              </a:lnSpc>
              <a:defRPr/>
            </a:pPr>
            <a:r>
              <a:rPr lang="en-US" altLang="zh-CN" dirty="0">
                <a:solidFill>
                  <a:schemeClr val="bg1">
                    <a:lumMod val="50000"/>
                  </a:schemeClr>
                </a:solidFill>
                <a:cs typeface="+mn-ea"/>
                <a:sym typeface="+mn-lt"/>
              </a:rPr>
              <a:t>Search-based rearchitecting (SBR) is a promising approach that applies search-based software engineering to rearchitecting tasks, using software metrics as objectives to guide the search process and obtain the best rearchitecting sequence through search. The search algorithm transforms the software system into a collection of software components, and rearchitecting suggestions, software quality metrics, and other information guide the algorithm. The fitness function dynamically evaluates the quality of solutions to obtain the optimal or locally optimal rearchitecting sequence. To improve the performance of SBR, various researchers have proposed different methods such as a fitness function based on neural networks, PCA-NSGA-II multi-objective rearchitecting, a new representation method for the rearchitecting problem, and multi-objective genetic algorithms. These methods aim to optimize the rearchitecting sequence and improve software quality, scalability, and maintainability without changing program behavior.</a:t>
            </a:r>
            <a:endParaRPr lang="zh-CN" altLang="en-US" dirty="0">
              <a:solidFill>
                <a:schemeClr val="bg1">
                  <a:lumMod val="50000"/>
                </a:schemeClr>
              </a:solidFill>
              <a:cs typeface="+mn-ea"/>
              <a:sym typeface="+mn-lt"/>
            </a:endParaRPr>
          </a:p>
        </p:txBody>
      </p:sp>
    </p:spTree>
    <p:extLst>
      <p:ext uri="{BB962C8B-B14F-4D97-AF65-F5344CB8AC3E}">
        <p14:creationId xmlns:p14="http://schemas.microsoft.com/office/powerpoint/2010/main" val="1927466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23">
            <a:extLst>
              <a:ext uri="{FF2B5EF4-FFF2-40B4-BE49-F238E27FC236}">
                <a16:creationId xmlns:a16="http://schemas.microsoft.com/office/drawing/2014/main" id="{1E0306DB-5CB3-4DBE-9B82-B9803AC92C61}"/>
              </a:ext>
            </a:extLst>
          </p:cNvPr>
          <p:cNvGrpSpPr/>
          <p:nvPr/>
        </p:nvGrpSpPr>
        <p:grpSpPr>
          <a:xfrm>
            <a:off x="375348" y="373683"/>
            <a:ext cx="11818027" cy="6484318"/>
            <a:chOff x="375348" y="373683"/>
            <a:chExt cx="11818027" cy="6484318"/>
          </a:xfrm>
        </p:grpSpPr>
        <p:grpSp>
          <p:nvGrpSpPr>
            <p:cNvPr id="33" name="Group 63">
              <a:extLst>
                <a:ext uri="{FF2B5EF4-FFF2-40B4-BE49-F238E27FC236}">
                  <a16:creationId xmlns:a16="http://schemas.microsoft.com/office/drawing/2014/main" id="{66EF366A-E6A6-4B62-AC81-811C6F3A5E47}"/>
                </a:ext>
              </a:extLst>
            </p:cNvPr>
            <p:cNvGrpSpPr/>
            <p:nvPr/>
          </p:nvGrpSpPr>
          <p:grpSpPr>
            <a:xfrm>
              <a:off x="375348" y="373683"/>
              <a:ext cx="2144332" cy="547070"/>
              <a:chOff x="9276748" y="98785"/>
              <a:chExt cx="2144332" cy="547070"/>
            </a:xfrm>
            <a:gradFill>
              <a:gsLst>
                <a:gs pos="0">
                  <a:schemeClr val="accent1"/>
                </a:gs>
                <a:gs pos="100000">
                  <a:schemeClr val="accent2"/>
                </a:gs>
              </a:gsLst>
              <a:lin ang="0" scaled="1"/>
            </a:gradFill>
          </p:grpSpPr>
          <p:grpSp>
            <p:nvGrpSpPr>
              <p:cNvPr id="36" name="Group 64">
                <a:extLst>
                  <a:ext uri="{FF2B5EF4-FFF2-40B4-BE49-F238E27FC236}">
                    <a16:creationId xmlns:a16="http://schemas.microsoft.com/office/drawing/2014/main" id="{4C763042-08EB-4957-B78B-327C470EE82A}"/>
                  </a:ext>
                </a:extLst>
              </p:cNvPr>
              <p:cNvGrpSpPr/>
              <p:nvPr/>
            </p:nvGrpSpPr>
            <p:grpSpPr>
              <a:xfrm>
                <a:off x="9276748" y="98785"/>
                <a:ext cx="2144332" cy="547070"/>
                <a:chOff x="9276748" y="98785"/>
                <a:chExt cx="2144332" cy="547070"/>
              </a:xfrm>
              <a:grpFill/>
            </p:grpSpPr>
            <p:sp>
              <p:nvSpPr>
                <p:cNvPr id="38" name="Rectangle: Rounded Corners 71">
                  <a:extLst>
                    <a:ext uri="{FF2B5EF4-FFF2-40B4-BE49-F238E27FC236}">
                      <a16:creationId xmlns:a16="http://schemas.microsoft.com/office/drawing/2014/main" id="{B7424345-2C0F-43CD-83E3-3C12EB89E79F}"/>
                    </a:ext>
                  </a:extLst>
                </p:cNvPr>
                <p:cNvSpPr/>
                <p:nvPr/>
              </p:nvSpPr>
              <p:spPr>
                <a:xfrm>
                  <a:off x="9827030" y="98785"/>
                  <a:ext cx="1594050"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cs typeface="+mn-ea"/>
                    <a:sym typeface="+mn-lt"/>
                  </a:endParaRPr>
                </a:p>
              </p:txBody>
            </p:sp>
            <p:sp>
              <p:nvSpPr>
                <p:cNvPr id="39" name="Oval 72">
                  <a:extLst>
                    <a:ext uri="{FF2B5EF4-FFF2-40B4-BE49-F238E27FC236}">
                      <a16:creationId xmlns:a16="http://schemas.microsoft.com/office/drawing/2014/main" id="{00DECBA3-1FA4-44F7-8885-61BCF75CB932}"/>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37" name="Freeform 6">
                <a:extLst>
                  <a:ext uri="{FF2B5EF4-FFF2-40B4-BE49-F238E27FC236}">
                    <a16:creationId xmlns:a16="http://schemas.microsoft.com/office/drawing/2014/main" id="{A4EEB792-E7A5-484B-8EA2-8CFFFD58C450}"/>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34" name="文本框 49">
              <a:extLst>
                <a:ext uri="{FF2B5EF4-FFF2-40B4-BE49-F238E27FC236}">
                  <a16:creationId xmlns:a16="http://schemas.microsoft.com/office/drawing/2014/main" id="{FDC78F91-49C2-49C8-9CA5-E7BE26369AD2}"/>
                </a:ext>
              </a:extLst>
            </p:cNvPr>
            <p:cNvSpPr txBox="1"/>
            <p:nvPr/>
          </p:nvSpPr>
          <p:spPr>
            <a:xfrm>
              <a:off x="1100135" y="460030"/>
              <a:ext cx="1245039" cy="374375"/>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en-GB" altLang="zh-CN" dirty="0">
                  <a:solidFill>
                    <a:schemeClr val="bg1"/>
                  </a:solidFill>
                  <a:latin typeface="+mn-lt"/>
                  <a:ea typeface="+mn-ea"/>
                  <a:cs typeface="+mn-ea"/>
                  <a:sym typeface="+mn-lt"/>
                </a:rPr>
                <a:t>Techniques</a:t>
              </a:r>
            </a:p>
          </p:txBody>
        </p:sp>
        <p:sp>
          <p:nvSpPr>
            <p:cNvPr id="35" name="Freeform: Shape 3">
              <a:extLst>
                <a:ext uri="{FF2B5EF4-FFF2-40B4-BE49-F238E27FC236}">
                  <a16:creationId xmlns:a16="http://schemas.microsoft.com/office/drawing/2014/main" id="{4CF95192-EAC5-40F4-90C0-5DC94556E7C6}"/>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 name="Rectangle 41">
            <a:extLst>
              <a:ext uri="{FF2B5EF4-FFF2-40B4-BE49-F238E27FC236}">
                <a16:creationId xmlns:a16="http://schemas.microsoft.com/office/drawing/2014/main" id="{8B4E7A5A-FF53-734C-8453-B332999B7872}"/>
              </a:ext>
            </a:extLst>
          </p:cNvPr>
          <p:cNvSpPr/>
          <p:nvPr/>
        </p:nvSpPr>
        <p:spPr>
          <a:xfrm>
            <a:off x="6565363" y="0"/>
            <a:ext cx="3698678" cy="17474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22" name="Rectangle 17">
            <a:extLst>
              <a:ext uri="{FF2B5EF4-FFF2-40B4-BE49-F238E27FC236}">
                <a16:creationId xmlns:a16="http://schemas.microsoft.com/office/drawing/2014/main" id="{03166BE1-E135-6341-847B-C62882CCA095}"/>
              </a:ext>
            </a:extLst>
          </p:cNvPr>
          <p:cNvSpPr/>
          <p:nvPr/>
        </p:nvSpPr>
        <p:spPr>
          <a:xfrm>
            <a:off x="321635" y="1330055"/>
            <a:ext cx="7758241" cy="2518044"/>
          </a:xfrm>
          <a:prstGeom prst="rect">
            <a:avLst/>
          </a:prstGeom>
          <a:blipFill>
            <a:blip r:embed="rId3"/>
            <a:stretch>
              <a:fillRect t="-53725" b="-5372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3" name="Rectangle 17">
            <a:extLst>
              <a:ext uri="{FF2B5EF4-FFF2-40B4-BE49-F238E27FC236}">
                <a16:creationId xmlns:a16="http://schemas.microsoft.com/office/drawing/2014/main" id="{6155B9A3-64A4-C24C-A4DC-B5AB5820E4BF}"/>
              </a:ext>
            </a:extLst>
          </p:cNvPr>
          <p:cNvSpPr/>
          <p:nvPr/>
        </p:nvSpPr>
        <p:spPr>
          <a:xfrm>
            <a:off x="8172800" y="1330055"/>
            <a:ext cx="3714400" cy="2518044"/>
          </a:xfrm>
          <a:prstGeom prst="rect">
            <a:avLst/>
          </a:prstGeom>
          <a:blipFill>
            <a:blip r:embed="rId4"/>
            <a:stretch>
              <a:fillRect l="-200" r="-2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30" name="Rectangle 29">
            <a:extLst>
              <a:ext uri="{FF2B5EF4-FFF2-40B4-BE49-F238E27FC236}">
                <a16:creationId xmlns:a16="http://schemas.microsoft.com/office/drawing/2014/main" id="{FEE123D6-3061-2141-9235-0ED6AE492191}"/>
              </a:ext>
            </a:extLst>
          </p:cNvPr>
          <p:cNvSpPr/>
          <p:nvPr/>
        </p:nvSpPr>
        <p:spPr>
          <a:xfrm>
            <a:off x="321634" y="4256235"/>
            <a:ext cx="11565565" cy="1904817"/>
          </a:xfrm>
          <a:prstGeom prst="rect">
            <a:avLst/>
          </a:prstGeom>
        </p:spPr>
        <p:txBody>
          <a:bodyPr wrap="square">
            <a:spAutoFit/>
          </a:bodyPr>
          <a:lstStyle/>
          <a:p>
            <a:pPr lvl="0" algn="just">
              <a:lnSpc>
                <a:spcPts val="2000"/>
              </a:lnSpc>
              <a:defRPr/>
            </a:pPr>
            <a:r>
              <a:rPr lang="en-US" altLang="zh-CN" sz="2400" dirty="0">
                <a:solidFill>
                  <a:schemeClr val="bg1">
                    <a:lumMod val="50000"/>
                  </a:schemeClr>
                </a:solidFill>
                <a:cs typeface="+mn-ea"/>
                <a:sym typeface="+mn-lt"/>
              </a:rPr>
              <a:t>Model Driven Software Engineering (MDSE) uses Unified Modeling Language (UML) and model transformation to improve software architecture while maintaining quality characteristics. Researchers have proposed different methods for UML rearchitecting, including role models, model-to-model transformations, and Search-Based OCL constraint Rearchitecting Approach (SBORA). Tools such as PADRE have been introduced to detect and rearchitect performance anti-patterns in UML models. Constraint solving has also been explored as a replacement for constraint checking in rearchitecting.</a:t>
            </a:r>
            <a:endParaRPr lang="zh-CN" altLang="en-US" sz="2400" dirty="0">
              <a:solidFill>
                <a:schemeClr val="bg1">
                  <a:lumMod val="50000"/>
                </a:schemeClr>
              </a:solidFill>
              <a:cs typeface="+mn-ea"/>
              <a:sym typeface="+mn-lt"/>
            </a:endParaRPr>
          </a:p>
        </p:txBody>
      </p:sp>
    </p:spTree>
    <p:extLst>
      <p:ext uri="{BB962C8B-B14F-4D97-AF65-F5344CB8AC3E}">
        <p14:creationId xmlns:p14="http://schemas.microsoft.com/office/powerpoint/2010/main" val="282350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23">
            <a:extLst>
              <a:ext uri="{FF2B5EF4-FFF2-40B4-BE49-F238E27FC236}">
                <a16:creationId xmlns:a16="http://schemas.microsoft.com/office/drawing/2014/main" id="{A3D7C688-8CCF-4673-97EA-AD438A61BFB3}"/>
              </a:ext>
            </a:extLst>
          </p:cNvPr>
          <p:cNvGrpSpPr/>
          <p:nvPr/>
        </p:nvGrpSpPr>
        <p:grpSpPr>
          <a:xfrm>
            <a:off x="375348" y="373683"/>
            <a:ext cx="11818027" cy="6484318"/>
            <a:chOff x="375348" y="373683"/>
            <a:chExt cx="11818027" cy="6484318"/>
          </a:xfrm>
        </p:grpSpPr>
        <p:grpSp>
          <p:nvGrpSpPr>
            <p:cNvPr id="10" name="Group 63">
              <a:extLst>
                <a:ext uri="{FF2B5EF4-FFF2-40B4-BE49-F238E27FC236}">
                  <a16:creationId xmlns:a16="http://schemas.microsoft.com/office/drawing/2014/main" id="{8CD425D4-DD29-41E6-90DD-A6DE25C4217A}"/>
                </a:ext>
              </a:extLst>
            </p:cNvPr>
            <p:cNvGrpSpPr/>
            <p:nvPr/>
          </p:nvGrpSpPr>
          <p:grpSpPr>
            <a:xfrm>
              <a:off x="375348" y="373683"/>
              <a:ext cx="2124012" cy="547070"/>
              <a:chOff x="9276748" y="98785"/>
              <a:chExt cx="2124012" cy="547070"/>
            </a:xfrm>
            <a:gradFill>
              <a:gsLst>
                <a:gs pos="0">
                  <a:schemeClr val="accent1"/>
                </a:gs>
                <a:gs pos="100000">
                  <a:schemeClr val="accent2"/>
                </a:gs>
              </a:gsLst>
              <a:lin ang="0" scaled="1"/>
            </a:gradFill>
          </p:grpSpPr>
          <p:grpSp>
            <p:nvGrpSpPr>
              <p:cNvPr id="17" name="Group 64">
                <a:extLst>
                  <a:ext uri="{FF2B5EF4-FFF2-40B4-BE49-F238E27FC236}">
                    <a16:creationId xmlns:a16="http://schemas.microsoft.com/office/drawing/2014/main" id="{6D747918-CE62-4128-9CBA-857F8BCDF293}"/>
                  </a:ext>
                </a:extLst>
              </p:cNvPr>
              <p:cNvGrpSpPr/>
              <p:nvPr/>
            </p:nvGrpSpPr>
            <p:grpSpPr>
              <a:xfrm>
                <a:off x="9276748" y="98785"/>
                <a:ext cx="2124012" cy="547070"/>
                <a:chOff x="9276748" y="98785"/>
                <a:chExt cx="2124012" cy="547070"/>
              </a:xfrm>
              <a:grpFill/>
            </p:grpSpPr>
            <p:sp>
              <p:nvSpPr>
                <p:cNvPr id="19" name="Rectangle: Rounded Corners 71">
                  <a:extLst>
                    <a:ext uri="{FF2B5EF4-FFF2-40B4-BE49-F238E27FC236}">
                      <a16:creationId xmlns:a16="http://schemas.microsoft.com/office/drawing/2014/main" id="{D1491AF6-796C-48A6-AF52-6E1CE3BD5651}"/>
                    </a:ext>
                  </a:extLst>
                </p:cNvPr>
                <p:cNvSpPr/>
                <p:nvPr/>
              </p:nvSpPr>
              <p:spPr>
                <a:xfrm>
                  <a:off x="9827030" y="98785"/>
                  <a:ext cx="1573730"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20" name="Oval 72">
                  <a:extLst>
                    <a:ext uri="{FF2B5EF4-FFF2-40B4-BE49-F238E27FC236}">
                      <a16:creationId xmlns:a16="http://schemas.microsoft.com/office/drawing/2014/main" id="{1B504329-0ABE-4AC0-8B60-D9EEC45440C5}"/>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18" name="Freeform 6">
                <a:extLst>
                  <a:ext uri="{FF2B5EF4-FFF2-40B4-BE49-F238E27FC236}">
                    <a16:creationId xmlns:a16="http://schemas.microsoft.com/office/drawing/2014/main" id="{AE265E39-E0A4-4F09-A80D-09FBDCD2CA4F}"/>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15" name="文本框 49">
              <a:extLst>
                <a:ext uri="{FF2B5EF4-FFF2-40B4-BE49-F238E27FC236}">
                  <a16:creationId xmlns:a16="http://schemas.microsoft.com/office/drawing/2014/main" id="{69EEBA1D-AE74-45CC-B327-326E3DD21EB2}"/>
                </a:ext>
              </a:extLst>
            </p:cNvPr>
            <p:cNvSpPr txBox="1"/>
            <p:nvPr/>
          </p:nvSpPr>
          <p:spPr>
            <a:xfrm>
              <a:off x="1089975" y="460030"/>
              <a:ext cx="1245039" cy="374375"/>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en-GB" altLang="zh-CN" dirty="0">
                  <a:solidFill>
                    <a:schemeClr val="bg1"/>
                  </a:solidFill>
                  <a:latin typeface="+mn-lt"/>
                  <a:ea typeface="+mn-ea"/>
                  <a:cs typeface="+mn-ea"/>
                  <a:sym typeface="+mn-lt"/>
                </a:rPr>
                <a:t>Techniques</a:t>
              </a:r>
            </a:p>
          </p:txBody>
        </p:sp>
        <p:sp>
          <p:nvSpPr>
            <p:cNvPr id="16" name="Freeform: Shape 3">
              <a:extLst>
                <a:ext uri="{FF2B5EF4-FFF2-40B4-BE49-F238E27FC236}">
                  <a16:creationId xmlns:a16="http://schemas.microsoft.com/office/drawing/2014/main" id="{8173AD8B-FE13-40E3-9234-C6839EBC35C7}"/>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 name="Rectangle 3">
            <a:extLst>
              <a:ext uri="{FF2B5EF4-FFF2-40B4-BE49-F238E27FC236}">
                <a16:creationId xmlns:a16="http://schemas.microsoft.com/office/drawing/2014/main" id="{370CCD86-4E6D-E54A-8F99-6F1D7C66A72E}"/>
              </a:ext>
            </a:extLst>
          </p:cNvPr>
          <p:cNvSpPr/>
          <p:nvPr/>
        </p:nvSpPr>
        <p:spPr>
          <a:xfrm>
            <a:off x="5715758" y="1484661"/>
            <a:ext cx="5937161" cy="2133272"/>
          </a:xfrm>
          <a:prstGeom prst="rect">
            <a:avLst/>
          </a:prstGeom>
          <a:gradFill>
            <a:gsLst>
              <a:gs pos="0">
                <a:schemeClr val="accent1"/>
              </a:gs>
              <a:gs pos="100000">
                <a:schemeClr val="accent2"/>
              </a:gs>
            </a:gsLst>
            <a:lin ang="5400000" scaled="1"/>
          </a:gradFill>
          <a:ln>
            <a:noFill/>
          </a:ln>
          <a:effectLst>
            <a:outerShdw blurRad="7112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8" name="Picture Placeholder 1">
            <a:extLst>
              <a:ext uri="{FF2B5EF4-FFF2-40B4-BE49-F238E27FC236}">
                <a16:creationId xmlns:a16="http://schemas.microsoft.com/office/drawing/2014/main" id="{ACB3A253-8569-1C48-96B9-7970AED4628A}"/>
              </a:ext>
            </a:extLst>
          </p:cNvPr>
          <p:cNvSpPr txBox="1">
            <a:spLocks/>
          </p:cNvSpPr>
          <p:nvPr/>
        </p:nvSpPr>
        <p:spPr>
          <a:xfrm>
            <a:off x="8077403" y="1484661"/>
            <a:ext cx="2844800" cy="4266541"/>
          </a:xfrm>
          <a:prstGeom prst="parallelogram">
            <a:avLst/>
          </a:prstGeom>
          <a:blipFill>
            <a:blip r:embed="rId3"/>
            <a:stretch>
              <a:fillRect l="-61373" r="-61373"/>
            </a:stretch>
          </a:blipFill>
        </p:spPr>
        <p:txBody>
          <a:bodyPr/>
          <a:lstStyle/>
          <a:p>
            <a:endParaRPr lang="zh-CN" altLang="en-US">
              <a:cs typeface="+mn-ea"/>
              <a:sym typeface="+mn-lt"/>
            </a:endParaRPr>
          </a:p>
        </p:txBody>
      </p:sp>
      <p:sp>
        <p:nvSpPr>
          <p:cNvPr id="14" name="矩形 13">
            <a:extLst>
              <a:ext uri="{FF2B5EF4-FFF2-40B4-BE49-F238E27FC236}">
                <a16:creationId xmlns:a16="http://schemas.microsoft.com/office/drawing/2014/main" id="{C730056E-7524-7D48-8AD6-BAAFC40E4B27}"/>
              </a:ext>
            </a:extLst>
          </p:cNvPr>
          <p:cNvSpPr/>
          <p:nvPr/>
        </p:nvSpPr>
        <p:spPr>
          <a:xfrm>
            <a:off x="567961" y="1902850"/>
            <a:ext cx="4911014" cy="3430162"/>
          </a:xfrm>
          <a:prstGeom prst="rect">
            <a:avLst/>
          </a:prstGeom>
        </p:spPr>
        <p:txBody>
          <a:bodyPr wrap="square" lIns="91433" tIns="45716" rIns="91433" bIns="45716">
            <a:spAutoFit/>
          </a:bodyPr>
          <a:lstStyle/>
          <a:p>
            <a:pPr lvl="0" algn="just">
              <a:lnSpc>
                <a:spcPts val="2000"/>
              </a:lnSpc>
              <a:defRPr/>
            </a:pPr>
            <a:r>
              <a:rPr lang="en-US" altLang="zh-CN" sz="2000" dirty="0">
                <a:solidFill>
                  <a:schemeClr val="bg1">
                    <a:lumMod val="50000"/>
                  </a:schemeClr>
                </a:solidFill>
                <a:cs typeface="+mn-ea"/>
                <a:sym typeface="+mn-lt"/>
              </a:rPr>
              <a:t>Code smells are a challenge in software rearchitecting due to their concealed nature and software system complexity. Researchers are investigating techniques to address these challenges, such as the "</a:t>
            </a:r>
            <a:r>
              <a:rPr lang="en-US" altLang="zh-CN" sz="2000" dirty="0" err="1">
                <a:solidFill>
                  <a:schemeClr val="bg1">
                    <a:lumMod val="50000"/>
                  </a:schemeClr>
                </a:solidFill>
                <a:cs typeface="+mn-ea"/>
                <a:sym typeface="+mn-lt"/>
              </a:rPr>
              <a:t>Methodbook</a:t>
            </a:r>
            <a:r>
              <a:rPr lang="en-US" altLang="zh-CN" sz="2000" dirty="0">
                <a:solidFill>
                  <a:schemeClr val="bg1">
                    <a:lumMod val="50000"/>
                  </a:schemeClr>
                </a:solidFill>
                <a:cs typeface="+mn-ea"/>
                <a:sym typeface="+mn-lt"/>
              </a:rPr>
              <a:t>" algorithm for eliminating code smells, code smell refactoring for software security, and the use of software complex network models for rearchitecting. Additionally, detection tools using deep neural networks and prompting developers to refactor software systems are introduced to enhance software quality and reduce development costs.</a:t>
            </a:r>
            <a:endParaRPr lang="zh-CN" altLang="en-US" sz="2000" dirty="0">
              <a:solidFill>
                <a:schemeClr val="bg1">
                  <a:lumMod val="50000"/>
                </a:schemeClr>
              </a:solidFill>
              <a:cs typeface="+mn-ea"/>
              <a:sym typeface="+mn-lt"/>
            </a:endParaRPr>
          </a:p>
        </p:txBody>
      </p:sp>
    </p:spTree>
    <p:extLst>
      <p:ext uri="{BB962C8B-B14F-4D97-AF65-F5344CB8AC3E}">
        <p14:creationId xmlns:p14="http://schemas.microsoft.com/office/powerpoint/2010/main" val="1451499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23">
            <a:extLst>
              <a:ext uri="{FF2B5EF4-FFF2-40B4-BE49-F238E27FC236}">
                <a16:creationId xmlns:a16="http://schemas.microsoft.com/office/drawing/2014/main" id="{069FA636-254E-4342-A071-99813B1C4D3E}"/>
              </a:ext>
            </a:extLst>
          </p:cNvPr>
          <p:cNvGrpSpPr/>
          <p:nvPr/>
        </p:nvGrpSpPr>
        <p:grpSpPr>
          <a:xfrm>
            <a:off x="375348" y="373683"/>
            <a:ext cx="11818027" cy="6484318"/>
            <a:chOff x="375348" y="373683"/>
            <a:chExt cx="11818027" cy="6484318"/>
          </a:xfrm>
        </p:grpSpPr>
        <p:grpSp>
          <p:nvGrpSpPr>
            <p:cNvPr id="19" name="Group 63">
              <a:extLst>
                <a:ext uri="{FF2B5EF4-FFF2-40B4-BE49-F238E27FC236}">
                  <a16:creationId xmlns:a16="http://schemas.microsoft.com/office/drawing/2014/main" id="{EC8F9915-A41C-423D-A71E-64D3CEB080B1}"/>
                </a:ext>
              </a:extLst>
            </p:cNvPr>
            <p:cNvGrpSpPr/>
            <p:nvPr/>
          </p:nvGrpSpPr>
          <p:grpSpPr>
            <a:xfrm>
              <a:off x="375348" y="373683"/>
              <a:ext cx="2174812" cy="547070"/>
              <a:chOff x="9276748" y="98785"/>
              <a:chExt cx="2174812" cy="547070"/>
            </a:xfrm>
            <a:gradFill>
              <a:gsLst>
                <a:gs pos="0">
                  <a:schemeClr val="accent1"/>
                </a:gs>
                <a:gs pos="100000">
                  <a:schemeClr val="accent2"/>
                </a:gs>
              </a:gsLst>
              <a:lin ang="0" scaled="1"/>
            </a:gradFill>
          </p:grpSpPr>
          <p:grpSp>
            <p:nvGrpSpPr>
              <p:cNvPr id="22" name="Group 64">
                <a:extLst>
                  <a:ext uri="{FF2B5EF4-FFF2-40B4-BE49-F238E27FC236}">
                    <a16:creationId xmlns:a16="http://schemas.microsoft.com/office/drawing/2014/main" id="{901455E0-5CA9-4624-A076-04CEBF733BA1}"/>
                  </a:ext>
                </a:extLst>
              </p:cNvPr>
              <p:cNvGrpSpPr/>
              <p:nvPr/>
            </p:nvGrpSpPr>
            <p:grpSpPr>
              <a:xfrm>
                <a:off x="9276748" y="98785"/>
                <a:ext cx="2174812" cy="547070"/>
                <a:chOff x="9276748" y="98785"/>
                <a:chExt cx="2174812" cy="547070"/>
              </a:xfrm>
              <a:grpFill/>
            </p:grpSpPr>
            <p:sp>
              <p:nvSpPr>
                <p:cNvPr id="36" name="Rectangle: Rounded Corners 71">
                  <a:extLst>
                    <a:ext uri="{FF2B5EF4-FFF2-40B4-BE49-F238E27FC236}">
                      <a16:creationId xmlns:a16="http://schemas.microsoft.com/office/drawing/2014/main" id="{5E31A590-92E8-4585-9798-0213A6C1226C}"/>
                    </a:ext>
                  </a:extLst>
                </p:cNvPr>
                <p:cNvSpPr/>
                <p:nvPr/>
              </p:nvSpPr>
              <p:spPr>
                <a:xfrm>
                  <a:off x="9827030" y="98785"/>
                  <a:ext cx="1624530"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37" name="Oval 72">
                  <a:extLst>
                    <a:ext uri="{FF2B5EF4-FFF2-40B4-BE49-F238E27FC236}">
                      <a16:creationId xmlns:a16="http://schemas.microsoft.com/office/drawing/2014/main" id="{84A51820-DE0C-416E-AF3E-3E11E078CBC3}"/>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35" name="Freeform 6">
                <a:extLst>
                  <a:ext uri="{FF2B5EF4-FFF2-40B4-BE49-F238E27FC236}">
                    <a16:creationId xmlns:a16="http://schemas.microsoft.com/office/drawing/2014/main" id="{519F0CCB-232A-4E91-AB5E-B03E49121754}"/>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20" name="文本框 49">
              <a:extLst>
                <a:ext uri="{FF2B5EF4-FFF2-40B4-BE49-F238E27FC236}">
                  <a16:creationId xmlns:a16="http://schemas.microsoft.com/office/drawing/2014/main" id="{A42F61DF-A6DB-4DD9-85F7-738DCFD90F32}"/>
                </a:ext>
              </a:extLst>
            </p:cNvPr>
            <p:cNvSpPr txBox="1"/>
            <p:nvPr/>
          </p:nvSpPr>
          <p:spPr>
            <a:xfrm>
              <a:off x="1115375" y="460030"/>
              <a:ext cx="1245039" cy="374375"/>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en-GB" altLang="zh-CN" dirty="0">
                  <a:solidFill>
                    <a:schemeClr val="bg1"/>
                  </a:solidFill>
                  <a:latin typeface="+mn-lt"/>
                  <a:ea typeface="+mn-ea"/>
                  <a:cs typeface="+mn-ea"/>
                  <a:sym typeface="+mn-lt"/>
                </a:rPr>
                <a:t>Techniques</a:t>
              </a:r>
              <a:endParaRPr lang="zh-CN" altLang="en-US" dirty="0">
                <a:solidFill>
                  <a:schemeClr val="bg1"/>
                </a:solidFill>
                <a:latin typeface="+mn-lt"/>
                <a:ea typeface="+mn-ea"/>
                <a:cs typeface="+mn-ea"/>
                <a:sym typeface="+mn-lt"/>
              </a:endParaRPr>
            </a:p>
          </p:txBody>
        </p:sp>
        <p:sp>
          <p:nvSpPr>
            <p:cNvPr id="21" name="Freeform: Shape 3">
              <a:extLst>
                <a:ext uri="{FF2B5EF4-FFF2-40B4-BE49-F238E27FC236}">
                  <a16:creationId xmlns:a16="http://schemas.microsoft.com/office/drawing/2014/main" id="{580EB09C-5D9C-470A-821D-DCE1C6EDE005}"/>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3" name="Hexagon 4">
            <a:extLst>
              <a:ext uri="{FF2B5EF4-FFF2-40B4-BE49-F238E27FC236}">
                <a16:creationId xmlns:a16="http://schemas.microsoft.com/office/drawing/2014/main" id="{574AACEB-86E2-3C45-A445-1CD931F5E02A}"/>
              </a:ext>
            </a:extLst>
          </p:cNvPr>
          <p:cNvSpPr/>
          <p:nvPr/>
        </p:nvSpPr>
        <p:spPr>
          <a:xfrm rot="16200000">
            <a:off x="7292553" y="1197317"/>
            <a:ext cx="4673091" cy="4028526"/>
          </a:xfrm>
          <a:prstGeom prst="hexagon">
            <a:avLst/>
          </a:prstGeom>
          <a:blipFill>
            <a:blip r:embed="rId3"/>
            <a:stretch>
              <a:fillRect l="-14017" r="-14017"/>
            </a:stretch>
          </a:bli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1" name="Rectangle 29">
            <a:extLst>
              <a:ext uri="{FF2B5EF4-FFF2-40B4-BE49-F238E27FC236}">
                <a16:creationId xmlns:a16="http://schemas.microsoft.com/office/drawing/2014/main" id="{3EB23A8E-A28B-4041-BB63-A9CBD0CA1FFF}"/>
              </a:ext>
            </a:extLst>
          </p:cNvPr>
          <p:cNvSpPr/>
          <p:nvPr/>
        </p:nvSpPr>
        <p:spPr>
          <a:xfrm>
            <a:off x="1168468" y="1466285"/>
            <a:ext cx="5642508" cy="4199611"/>
          </a:xfrm>
          <a:prstGeom prst="rect">
            <a:avLst/>
          </a:prstGeom>
        </p:spPr>
        <p:txBody>
          <a:bodyPr wrap="square">
            <a:spAutoFit/>
          </a:bodyPr>
          <a:lstStyle/>
          <a:p>
            <a:pPr lvl="0" algn="just">
              <a:lnSpc>
                <a:spcPts val="2000"/>
              </a:lnSpc>
              <a:defRPr/>
            </a:pPr>
            <a:r>
              <a:rPr lang="en-US" altLang="zh-CN" sz="2000" dirty="0">
                <a:solidFill>
                  <a:schemeClr val="bg1">
                    <a:lumMod val="50000"/>
                  </a:schemeClr>
                </a:solidFill>
                <a:cs typeface="+mn-ea"/>
                <a:sym typeface="+mn-lt"/>
              </a:rPr>
              <a:t>Test-Driven Rearchitecting involves adjusting test code prior to rearchitecting source code, resulting in continuous small-step rearchitecting, refined code, and low-defect software systems. Xuan et al. proposed B Rearchitecting, which fragments test cases for better dynamic analysis support, while Gao et al. established a mapping relationship between rearchitecting and test case failures, guiding automated test case repair, analyzing failure causes, and assessing rearchitecting impacts on software interfaces. Chu et al. proposed a four-phase method for design pattern test case rearchitecting in pattern-based software development, initially assigning pattern structures based on roles for functional and non-functional requirements, aiding test case creation.</a:t>
            </a:r>
            <a:endParaRPr lang="zh-CN" altLang="en-US" sz="2000" dirty="0">
              <a:solidFill>
                <a:schemeClr val="bg1">
                  <a:lumMod val="50000"/>
                </a:schemeClr>
              </a:solidFill>
              <a:cs typeface="+mn-ea"/>
              <a:sym typeface="+mn-lt"/>
            </a:endParaRPr>
          </a:p>
        </p:txBody>
      </p:sp>
    </p:spTree>
    <p:extLst>
      <p:ext uri="{BB962C8B-B14F-4D97-AF65-F5344CB8AC3E}">
        <p14:creationId xmlns:p14="http://schemas.microsoft.com/office/powerpoint/2010/main" val="3833559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3">
            <a:extLst>
              <a:ext uri="{FF2B5EF4-FFF2-40B4-BE49-F238E27FC236}">
                <a16:creationId xmlns:a16="http://schemas.microsoft.com/office/drawing/2014/main" id="{82A0AF0F-A25A-5D41-ADDB-932BA8AF15DE}"/>
              </a:ext>
            </a:extLst>
          </p:cNvPr>
          <p:cNvSpPr/>
          <p:nvPr/>
        </p:nvSpPr>
        <p:spPr>
          <a:xfrm>
            <a:off x="7745506" y="2384612"/>
            <a:ext cx="4446495" cy="4473389"/>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 name="Rounded Rectangle 9">
            <a:extLst>
              <a:ext uri="{FF2B5EF4-FFF2-40B4-BE49-F238E27FC236}">
                <a16:creationId xmlns:a16="http://schemas.microsoft.com/office/drawing/2014/main" id="{1C63F15C-9600-F24A-9A09-0AF390EA3D2B}"/>
              </a:ext>
            </a:extLst>
          </p:cNvPr>
          <p:cNvSpPr/>
          <p:nvPr/>
        </p:nvSpPr>
        <p:spPr>
          <a:xfrm>
            <a:off x="1926395" y="1546932"/>
            <a:ext cx="8406682" cy="4268844"/>
          </a:xfrm>
          <a:prstGeom prst="roundRect">
            <a:avLst/>
          </a:prstGeom>
          <a:gradFill>
            <a:gsLst>
              <a:gs pos="0">
                <a:schemeClr val="accent1">
                  <a:alpha val="9000"/>
                </a:schemeClr>
              </a:gs>
              <a:gs pos="100000">
                <a:schemeClr val="accent2">
                  <a:alpha val="47000"/>
                </a:schemeClr>
              </a:gs>
            </a:gsLst>
            <a:lin ang="2700000" scaled="1"/>
          </a:gra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 name="Rounded Rectangle 9">
            <a:extLst>
              <a:ext uri="{FF2B5EF4-FFF2-40B4-BE49-F238E27FC236}">
                <a16:creationId xmlns:a16="http://schemas.microsoft.com/office/drawing/2014/main" id="{5DA61272-2A83-3E4B-B3EC-3BD56F72E378}"/>
              </a:ext>
            </a:extLst>
          </p:cNvPr>
          <p:cNvSpPr/>
          <p:nvPr/>
        </p:nvSpPr>
        <p:spPr>
          <a:xfrm>
            <a:off x="2144682" y="1959390"/>
            <a:ext cx="7736042" cy="3416316"/>
          </a:xfrm>
          <a:prstGeom prst="roundRect">
            <a:avLst/>
          </a:prstGeom>
          <a:solidFill>
            <a:schemeClr val="bg1"/>
          </a:soli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 name="Freeform: Shape 3">
            <a:extLst>
              <a:ext uri="{FF2B5EF4-FFF2-40B4-BE49-F238E27FC236}">
                <a16:creationId xmlns:a16="http://schemas.microsoft.com/office/drawing/2014/main" id="{B9AC5E48-F478-334E-AB57-AB72CE7BA692}"/>
              </a:ext>
            </a:extLst>
          </p:cNvPr>
          <p:cNvSpPr/>
          <p:nvPr/>
        </p:nvSpPr>
        <p:spPr>
          <a:xfrm rot="5400000">
            <a:off x="78970" y="5473930"/>
            <a:ext cx="1305098" cy="146304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Oval 3">
            <a:extLst>
              <a:ext uri="{FF2B5EF4-FFF2-40B4-BE49-F238E27FC236}">
                <a16:creationId xmlns:a16="http://schemas.microsoft.com/office/drawing/2014/main" id="{033681F6-1E60-DC4A-BDD1-57FB339D8F95}"/>
              </a:ext>
            </a:extLst>
          </p:cNvPr>
          <p:cNvSpPr/>
          <p:nvPr/>
        </p:nvSpPr>
        <p:spPr>
          <a:xfrm>
            <a:off x="750794" y="1907800"/>
            <a:ext cx="3529106" cy="3529106"/>
          </a:xfrm>
          <a:prstGeom prst="ellipse">
            <a:avLst/>
          </a:prstGeom>
          <a:solidFill>
            <a:schemeClr val="bg1"/>
          </a:solidFill>
          <a:ln>
            <a:noFill/>
          </a:ln>
          <a:effectLst>
            <a:outerShdw blurRad="876300" dist="215900" dir="5400000" sx="91000" sy="91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文本框 21">
            <a:extLst>
              <a:ext uri="{FF2B5EF4-FFF2-40B4-BE49-F238E27FC236}">
                <a16:creationId xmlns:a16="http://schemas.microsoft.com/office/drawing/2014/main" id="{6AF899A5-F67C-EE42-8A65-DF26831098BA}"/>
              </a:ext>
            </a:extLst>
          </p:cNvPr>
          <p:cNvSpPr txBox="1"/>
          <p:nvPr/>
        </p:nvSpPr>
        <p:spPr>
          <a:xfrm>
            <a:off x="1845614" y="2887523"/>
            <a:ext cx="1339467" cy="15696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defRPr sz="11500" b="1">
                <a:solidFill>
                  <a:srgbClr val="FFFFFF"/>
                </a:solidFill>
                <a:latin typeface="A思源黑体—03"/>
                <a:ea typeface="A思源黑体—03"/>
                <a:cs typeface="A思源黑体—03"/>
                <a:sym typeface="A思源黑体—03"/>
              </a:defRPr>
            </a:lvl1pPr>
          </a:lstStyle>
          <a:p>
            <a:r>
              <a:rPr sz="9600" dirty="0">
                <a:solidFill>
                  <a:schemeClr val="accent1"/>
                </a:solidFill>
                <a:latin typeface="+mn-lt"/>
                <a:ea typeface="+mn-ea"/>
                <a:cs typeface="+mn-ea"/>
                <a:sym typeface="+mn-lt"/>
              </a:rPr>
              <a:t>0</a:t>
            </a:r>
            <a:r>
              <a:rPr lang="en-US" sz="9600" dirty="0">
                <a:solidFill>
                  <a:schemeClr val="accent1"/>
                </a:solidFill>
                <a:latin typeface="+mn-lt"/>
                <a:ea typeface="+mn-ea"/>
                <a:cs typeface="+mn-ea"/>
                <a:sym typeface="+mn-lt"/>
              </a:rPr>
              <a:t>5</a:t>
            </a:r>
            <a:endParaRPr sz="9600" dirty="0">
              <a:solidFill>
                <a:schemeClr val="accent1"/>
              </a:solidFill>
              <a:latin typeface="+mn-lt"/>
              <a:ea typeface="+mn-ea"/>
              <a:cs typeface="+mn-ea"/>
              <a:sym typeface="+mn-lt"/>
            </a:endParaRPr>
          </a:p>
        </p:txBody>
      </p:sp>
      <p:grpSp>
        <p:nvGrpSpPr>
          <p:cNvPr id="11" name="Group 63">
            <a:extLst>
              <a:ext uri="{FF2B5EF4-FFF2-40B4-BE49-F238E27FC236}">
                <a16:creationId xmlns:a16="http://schemas.microsoft.com/office/drawing/2014/main" id="{29627B57-3098-D345-A170-BFADBF062636}"/>
              </a:ext>
            </a:extLst>
          </p:cNvPr>
          <p:cNvGrpSpPr/>
          <p:nvPr/>
        </p:nvGrpSpPr>
        <p:grpSpPr>
          <a:xfrm>
            <a:off x="1942996" y="549190"/>
            <a:ext cx="9334603" cy="260995"/>
            <a:chOff x="10844396" y="274292"/>
            <a:chExt cx="9334603" cy="260995"/>
          </a:xfrm>
          <a:gradFill>
            <a:gsLst>
              <a:gs pos="0">
                <a:schemeClr val="accent1"/>
              </a:gs>
              <a:gs pos="100000">
                <a:schemeClr val="accent2"/>
              </a:gs>
            </a:gsLst>
            <a:lin ang="0" scaled="1"/>
          </a:gradFill>
        </p:grpSpPr>
        <p:sp>
          <p:nvSpPr>
            <p:cNvPr id="14" name="Rectangle: Rounded Corners 71">
              <a:extLst>
                <a:ext uri="{FF2B5EF4-FFF2-40B4-BE49-F238E27FC236}">
                  <a16:creationId xmlns:a16="http://schemas.microsoft.com/office/drawing/2014/main" id="{AEA90B98-8261-9B4A-A2F4-03775DF175CC}"/>
                </a:ext>
              </a:extLst>
            </p:cNvPr>
            <p:cNvSpPr/>
            <p:nvPr/>
          </p:nvSpPr>
          <p:spPr>
            <a:xfrm>
              <a:off x="16007186" y="274292"/>
              <a:ext cx="4171813" cy="260995"/>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13" name="Freeform 6">
              <a:extLst>
                <a:ext uri="{FF2B5EF4-FFF2-40B4-BE49-F238E27FC236}">
                  <a16:creationId xmlns:a16="http://schemas.microsoft.com/office/drawing/2014/main" id="{CFC6F39D-1511-F642-8D31-42F4F622907E}"/>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6" name="矩形 22">
            <a:extLst>
              <a:ext uri="{FF2B5EF4-FFF2-40B4-BE49-F238E27FC236}">
                <a16:creationId xmlns:a16="http://schemas.microsoft.com/office/drawing/2014/main" id="{B1C801DF-0458-E24F-7194-D6A51A21780F}"/>
              </a:ext>
            </a:extLst>
          </p:cNvPr>
          <p:cNvSpPr txBox="1"/>
          <p:nvPr/>
        </p:nvSpPr>
        <p:spPr>
          <a:xfrm>
            <a:off x="4434030" y="2885542"/>
            <a:ext cx="4479750" cy="1415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defTabSz="1219169">
              <a:defRPr sz="4800" b="1" spc="400">
                <a:solidFill>
                  <a:srgbClr val="404040"/>
                </a:solidFill>
                <a:latin typeface="A思源黑体—06"/>
                <a:ea typeface="A思源黑体—06"/>
                <a:cs typeface="A思源黑体—06"/>
                <a:sym typeface="A思源黑体—06"/>
              </a:defRPr>
            </a:lvl1pPr>
          </a:lstStyle>
          <a:p>
            <a:pPr algn="l"/>
            <a:r>
              <a:rPr lang="en-GB" altLang="zh-CN" sz="5400" dirty="0">
                <a:latin typeface="+mn-lt"/>
                <a:ea typeface="+mn-ea"/>
                <a:cs typeface="+mn-ea"/>
                <a:sym typeface="+mn-lt"/>
              </a:rPr>
              <a:t>Conclusion</a:t>
            </a:r>
            <a:r>
              <a:rPr lang="en-GB" altLang="zh-CN" sz="3200" dirty="0">
                <a:latin typeface="+mn-lt"/>
                <a:ea typeface="+mn-ea"/>
                <a:cs typeface="+mn-ea"/>
                <a:sym typeface="+mn-lt"/>
              </a:rPr>
              <a:t> of </a:t>
            </a:r>
          </a:p>
          <a:p>
            <a:pPr algn="l"/>
            <a:r>
              <a:rPr lang="en-GB" altLang="zh-CN" sz="3200" dirty="0">
                <a:solidFill>
                  <a:srgbClr val="6A737B"/>
                </a:solidFill>
                <a:latin typeface="+mn-lt"/>
                <a:ea typeface="+mn-ea"/>
                <a:cs typeface="+mn-ea"/>
                <a:sym typeface="+mn-lt"/>
              </a:rPr>
              <a:t>Re</a:t>
            </a:r>
            <a:r>
              <a:rPr lang="en-US" altLang="zh-CN" sz="3200" dirty="0">
                <a:solidFill>
                  <a:srgbClr val="6A737B"/>
                </a:solidFill>
                <a:latin typeface="+mn-lt"/>
                <a:ea typeface="+mn-ea"/>
                <a:cs typeface="+mn-ea"/>
                <a:sym typeface="+mn-lt"/>
              </a:rPr>
              <a:t>search</a:t>
            </a:r>
            <a:endParaRPr lang="en-GB" altLang="zh-CN" sz="3200" dirty="0">
              <a:solidFill>
                <a:srgbClr val="6A737B"/>
              </a:solidFill>
              <a:latin typeface="+mn-lt"/>
              <a:ea typeface="+mn-ea"/>
              <a:cs typeface="+mn-ea"/>
              <a:sym typeface="+mn-lt"/>
            </a:endParaRPr>
          </a:p>
        </p:txBody>
      </p:sp>
    </p:spTree>
    <p:extLst>
      <p:ext uri="{BB962C8B-B14F-4D97-AF65-F5344CB8AC3E}">
        <p14:creationId xmlns:p14="http://schemas.microsoft.com/office/powerpoint/2010/main" val="16510960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23">
            <a:extLst>
              <a:ext uri="{FF2B5EF4-FFF2-40B4-BE49-F238E27FC236}">
                <a16:creationId xmlns:a16="http://schemas.microsoft.com/office/drawing/2014/main" id="{36C3190D-6171-4778-BAD9-C2372E77F327}"/>
              </a:ext>
            </a:extLst>
          </p:cNvPr>
          <p:cNvGrpSpPr/>
          <p:nvPr/>
        </p:nvGrpSpPr>
        <p:grpSpPr>
          <a:xfrm>
            <a:off x="375348" y="373683"/>
            <a:ext cx="11818027" cy="6484318"/>
            <a:chOff x="375348" y="373683"/>
            <a:chExt cx="11818027" cy="6484318"/>
          </a:xfrm>
        </p:grpSpPr>
        <p:grpSp>
          <p:nvGrpSpPr>
            <p:cNvPr id="16" name="Group 63">
              <a:extLst>
                <a:ext uri="{FF2B5EF4-FFF2-40B4-BE49-F238E27FC236}">
                  <a16:creationId xmlns:a16="http://schemas.microsoft.com/office/drawing/2014/main" id="{513D306D-30C6-40D7-AEA5-DB77347D211F}"/>
                </a:ext>
              </a:extLst>
            </p:cNvPr>
            <p:cNvGrpSpPr/>
            <p:nvPr/>
          </p:nvGrpSpPr>
          <p:grpSpPr>
            <a:xfrm>
              <a:off x="375348" y="373683"/>
              <a:ext cx="2134172" cy="547070"/>
              <a:chOff x="9276748" y="98785"/>
              <a:chExt cx="2134172" cy="547070"/>
            </a:xfrm>
            <a:gradFill>
              <a:gsLst>
                <a:gs pos="0">
                  <a:schemeClr val="accent1"/>
                </a:gs>
                <a:gs pos="100000">
                  <a:schemeClr val="accent2"/>
                </a:gs>
              </a:gsLst>
              <a:lin ang="0" scaled="1"/>
            </a:gradFill>
          </p:grpSpPr>
          <p:grpSp>
            <p:nvGrpSpPr>
              <p:cNvPr id="19" name="Group 64">
                <a:extLst>
                  <a:ext uri="{FF2B5EF4-FFF2-40B4-BE49-F238E27FC236}">
                    <a16:creationId xmlns:a16="http://schemas.microsoft.com/office/drawing/2014/main" id="{BF74CD06-7188-490A-8029-6EC1551570E7}"/>
                  </a:ext>
                </a:extLst>
              </p:cNvPr>
              <p:cNvGrpSpPr/>
              <p:nvPr/>
            </p:nvGrpSpPr>
            <p:grpSpPr>
              <a:xfrm>
                <a:off x="9276748" y="98785"/>
                <a:ext cx="2134172" cy="547070"/>
                <a:chOff x="9276748" y="98785"/>
                <a:chExt cx="2134172" cy="547070"/>
              </a:xfrm>
              <a:grpFill/>
            </p:grpSpPr>
            <p:sp>
              <p:nvSpPr>
                <p:cNvPr id="21" name="Rectangle: Rounded Corners 71">
                  <a:extLst>
                    <a:ext uri="{FF2B5EF4-FFF2-40B4-BE49-F238E27FC236}">
                      <a16:creationId xmlns:a16="http://schemas.microsoft.com/office/drawing/2014/main" id="{EC6D60AC-E127-465D-8F3E-1AAA73F2F9BC}"/>
                    </a:ext>
                  </a:extLst>
                </p:cNvPr>
                <p:cNvSpPr/>
                <p:nvPr/>
              </p:nvSpPr>
              <p:spPr>
                <a:xfrm>
                  <a:off x="9827030" y="98785"/>
                  <a:ext cx="1583890"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22" name="Oval 72">
                  <a:extLst>
                    <a:ext uri="{FF2B5EF4-FFF2-40B4-BE49-F238E27FC236}">
                      <a16:creationId xmlns:a16="http://schemas.microsoft.com/office/drawing/2014/main" id="{1EE31A83-4602-45C3-BC9C-C0440123AE91}"/>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20" name="Freeform 6">
                <a:extLst>
                  <a:ext uri="{FF2B5EF4-FFF2-40B4-BE49-F238E27FC236}">
                    <a16:creationId xmlns:a16="http://schemas.microsoft.com/office/drawing/2014/main" id="{1F1EF7C7-A856-451A-B01B-A013530A9D05}"/>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17" name="文本框 49">
              <a:extLst>
                <a:ext uri="{FF2B5EF4-FFF2-40B4-BE49-F238E27FC236}">
                  <a16:creationId xmlns:a16="http://schemas.microsoft.com/office/drawing/2014/main" id="{88D69F9F-DF96-419C-96E5-0C5886600195}"/>
                </a:ext>
              </a:extLst>
            </p:cNvPr>
            <p:cNvSpPr txBox="1"/>
            <p:nvPr/>
          </p:nvSpPr>
          <p:spPr>
            <a:xfrm>
              <a:off x="1107238" y="460030"/>
              <a:ext cx="1220673" cy="374375"/>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en-GB" altLang="zh-CN" dirty="0">
                  <a:solidFill>
                    <a:schemeClr val="bg1"/>
                  </a:solidFill>
                  <a:latin typeface="+mn-lt"/>
                  <a:ea typeface="+mn-ea"/>
                  <a:cs typeface="+mn-ea"/>
                  <a:sym typeface="+mn-lt"/>
                </a:rPr>
                <a:t>Conclusion</a:t>
              </a:r>
              <a:endParaRPr lang="zh-CN" altLang="en-US" dirty="0">
                <a:solidFill>
                  <a:schemeClr val="bg1"/>
                </a:solidFill>
                <a:latin typeface="+mn-lt"/>
                <a:ea typeface="+mn-ea"/>
                <a:cs typeface="+mn-ea"/>
                <a:sym typeface="+mn-lt"/>
              </a:endParaRPr>
            </a:p>
          </p:txBody>
        </p:sp>
        <p:sp>
          <p:nvSpPr>
            <p:cNvPr id="18" name="Freeform: Shape 3">
              <a:extLst>
                <a:ext uri="{FF2B5EF4-FFF2-40B4-BE49-F238E27FC236}">
                  <a16:creationId xmlns:a16="http://schemas.microsoft.com/office/drawing/2014/main" id="{BAA2C848-79E8-4B5B-A9C3-0B04C7DBD36C}"/>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2" name="Group 3">
            <a:extLst>
              <a:ext uri="{FF2B5EF4-FFF2-40B4-BE49-F238E27FC236}">
                <a16:creationId xmlns:a16="http://schemas.microsoft.com/office/drawing/2014/main" id="{CEA91D81-151D-4D06-BD12-1215B77F2E6F}"/>
              </a:ext>
            </a:extLst>
          </p:cNvPr>
          <p:cNvGrpSpPr/>
          <p:nvPr/>
        </p:nvGrpSpPr>
        <p:grpSpPr>
          <a:xfrm>
            <a:off x="4637825" y="2482550"/>
            <a:ext cx="2916350" cy="2884430"/>
            <a:chOff x="4453562" y="2267031"/>
            <a:chExt cx="2916350" cy="2884430"/>
          </a:xfrm>
        </p:grpSpPr>
        <p:sp>
          <p:nvSpPr>
            <p:cNvPr id="3" name="Rectangle: Rounded Corners 3">
              <a:extLst>
                <a:ext uri="{FF2B5EF4-FFF2-40B4-BE49-F238E27FC236}">
                  <a16:creationId xmlns:a16="http://schemas.microsoft.com/office/drawing/2014/main" id="{22A3AE5C-BAE8-4398-A352-15139989DC92}"/>
                </a:ext>
              </a:extLst>
            </p:cNvPr>
            <p:cNvSpPr/>
            <p:nvPr/>
          </p:nvSpPr>
          <p:spPr>
            <a:xfrm>
              <a:off x="4453562" y="2267031"/>
              <a:ext cx="1364980" cy="136498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Rectangle: Rounded Corners 4">
              <a:extLst>
                <a:ext uri="{FF2B5EF4-FFF2-40B4-BE49-F238E27FC236}">
                  <a16:creationId xmlns:a16="http://schemas.microsoft.com/office/drawing/2014/main" id="{406A1CD7-DC57-452A-BF65-AE3E643E5FEA}"/>
                </a:ext>
              </a:extLst>
            </p:cNvPr>
            <p:cNvSpPr/>
            <p:nvPr/>
          </p:nvSpPr>
          <p:spPr>
            <a:xfrm>
              <a:off x="6004932" y="2267031"/>
              <a:ext cx="1364980" cy="13649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Rectangle: Rounded Corners 5">
              <a:extLst>
                <a:ext uri="{FF2B5EF4-FFF2-40B4-BE49-F238E27FC236}">
                  <a16:creationId xmlns:a16="http://schemas.microsoft.com/office/drawing/2014/main" id="{61CE1184-8A30-498A-9092-9D66981495DA}"/>
                </a:ext>
              </a:extLst>
            </p:cNvPr>
            <p:cNvSpPr/>
            <p:nvPr/>
          </p:nvSpPr>
          <p:spPr>
            <a:xfrm>
              <a:off x="4453562" y="3786481"/>
              <a:ext cx="1364980" cy="13649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6" name="Rectangle: Rounded Corners 6">
              <a:extLst>
                <a:ext uri="{FF2B5EF4-FFF2-40B4-BE49-F238E27FC236}">
                  <a16:creationId xmlns:a16="http://schemas.microsoft.com/office/drawing/2014/main" id="{F7A8892F-15C0-4897-A675-24DB5E80EE1A}"/>
                </a:ext>
              </a:extLst>
            </p:cNvPr>
            <p:cNvSpPr/>
            <p:nvPr/>
          </p:nvSpPr>
          <p:spPr>
            <a:xfrm>
              <a:off x="6004932" y="3786481"/>
              <a:ext cx="1364980" cy="136498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7" name="TextBox 8">
            <a:extLst>
              <a:ext uri="{FF2B5EF4-FFF2-40B4-BE49-F238E27FC236}">
                <a16:creationId xmlns:a16="http://schemas.microsoft.com/office/drawing/2014/main" id="{BBB9890B-68EB-451B-81FB-1E63113C65CD}"/>
              </a:ext>
            </a:extLst>
          </p:cNvPr>
          <p:cNvSpPr txBox="1"/>
          <p:nvPr/>
        </p:nvSpPr>
        <p:spPr>
          <a:xfrm>
            <a:off x="1372881" y="2661167"/>
            <a:ext cx="2907591" cy="880369"/>
          </a:xfrm>
          <a:prstGeom prst="rect">
            <a:avLst/>
          </a:prstGeom>
          <a:noFill/>
        </p:spPr>
        <p:txBody>
          <a:bodyPr wrap="square" rtlCol="0">
            <a:spAutoFit/>
          </a:bodyPr>
          <a:lstStyle/>
          <a:p>
            <a:pPr algn="just">
              <a:lnSpc>
                <a:spcPct val="150000"/>
              </a:lnSpc>
            </a:pPr>
            <a:r>
              <a:rPr lang="en-US" altLang="zh-CN" b="1" kern="100" dirty="0">
                <a:latin typeface="Calibri" panose="020F0502020204030204" pitchFamily="34" charset="0"/>
                <a:ea typeface="宋体" panose="02010600030101010101" pitchFamily="2" charset="-122"/>
                <a:cs typeface="Times New Roman" panose="02020603050405020304" pitchFamily="18" charset="0"/>
              </a:rPr>
              <a:t>More accurate methods for detecting code smells</a:t>
            </a:r>
            <a:endParaRPr lang="en-US" sz="1400" b="1" dirty="0">
              <a:solidFill>
                <a:schemeClr val="tx2">
                  <a:lumMod val="50000"/>
                </a:schemeClr>
              </a:solidFill>
              <a:cs typeface="+mn-ea"/>
              <a:sym typeface="+mn-lt"/>
            </a:endParaRPr>
          </a:p>
        </p:txBody>
      </p:sp>
      <p:sp>
        <p:nvSpPr>
          <p:cNvPr id="8" name="TextBox 10">
            <a:extLst>
              <a:ext uri="{FF2B5EF4-FFF2-40B4-BE49-F238E27FC236}">
                <a16:creationId xmlns:a16="http://schemas.microsoft.com/office/drawing/2014/main" id="{AB233988-338D-477C-8C13-39A60F525EFC}"/>
              </a:ext>
            </a:extLst>
          </p:cNvPr>
          <p:cNvSpPr txBox="1"/>
          <p:nvPr/>
        </p:nvSpPr>
        <p:spPr>
          <a:xfrm>
            <a:off x="1779831" y="4269649"/>
            <a:ext cx="2499359" cy="880369"/>
          </a:xfrm>
          <a:prstGeom prst="rect">
            <a:avLst/>
          </a:prstGeom>
          <a:noFill/>
        </p:spPr>
        <p:txBody>
          <a:bodyPr wrap="square" rtlCol="0">
            <a:spAutoFit/>
          </a:bodyPr>
          <a:lstStyle/>
          <a:p>
            <a:pPr>
              <a:lnSpc>
                <a:spcPct val="150000"/>
              </a:lnSpc>
            </a:pPr>
            <a:r>
              <a:rPr lang="en-US" altLang="zh-CN" sz="1800" b="1" kern="100" dirty="0">
                <a:effectLst/>
                <a:latin typeface="Calibri" panose="020F0502020204030204" pitchFamily="34" charset="0"/>
                <a:ea typeface="宋体" panose="02010600030101010101" pitchFamily="2" charset="-122"/>
                <a:cs typeface="Times New Roman" panose="02020603050405020304" pitchFamily="18" charset="0"/>
              </a:rPr>
              <a:t>rearchitecting for cloud computing and big data</a:t>
            </a:r>
            <a:endParaRPr lang="en-US" sz="1400" b="1" dirty="0">
              <a:solidFill>
                <a:schemeClr val="tx2">
                  <a:lumMod val="50000"/>
                </a:schemeClr>
              </a:solidFill>
              <a:cs typeface="+mn-ea"/>
              <a:sym typeface="+mn-lt"/>
            </a:endParaRPr>
          </a:p>
        </p:txBody>
      </p:sp>
      <p:sp>
        <p:nvSpPr>
          <p:cNvPr id="9" name="TextBox 12">
            <a:extLst>
              <a:ext uri="{FF2B5EF4-FFF2-40B4-BE49-F238E27FC236}">
                <a16:creationId xmlns:a16="http://schemas.microsoft.com/office/drawing/2014/main" id="{7DFB8515-AAEE-43F0-A9CA-23AE9109CD84}"/>
              </a:ext>
            </a:extLst>
          </p:cNvPr>
          <p:cNvSpPr txBox="1"/>
          <p:nvPr/>
        </p:nvSpPr>
        <p:spPr>
          <a:xfrm>
            <a:off x="7912809" y="2661167"/>
            <a:ext cx="2602792" cy="880369"/>
          </a:xfrm>
          <a:prstGeom prst="rect">
            <a:avLst/>
          </a:prstGeom>
          <a:noFill/>
        </p:spPr>
        <p:txBody>
          <a:bodyPr wrap="square" rtlCol="0">
            <a:spAutoFit/>
          </a:bodyPr>
          <a:lstStyle/>
          <a:p>
            <a:pPr>
              <a:lnSpc>
                <a:spcPct val="150000"/>
              </a:lnSpc>
            </a:pPr>
            <a:r>
              <a:rPr lang="en-US" altLang="zh-CN" b="1" kern="100" dirty="0">
                <a:latin typeface="Calibri" panose="020F0502020204030204" pitchFamily="34" charset="0"/>
                <a:ea typeface="宋体" panose="02010600030101010101" pitchFamily="2" charset="-122"/>
                <a:cs typeface="Times New Roman" panose="02020603050405020304" pitchFamily="18" charset="0"/>
              </a:rPr>
              <a:t>R</a:t>
            </a:r>
            <a:r>
              <a:rPr lang="en-US" altLang="zh-CN" sz="1800" b="1" kern="100" dirty="0">
                <a:effectLst/>
                <a:latin typeface="Calibri" panose="020F0502020204030204" pitchFamily="34" charset="0"/>
                <a:ea typeface="宋体" panose="02010600030101010101" pitchFamily="2" charset="-122"/>
                <a:cs typeface="Times New Roman" panose="02020603050405020304" pitchFamily="18" charset="0"/>
              </a:rPr>
              <a:t>esearch on visualization rearchitecting tools</a:t>
            </a:r>
            <a:endParaRPr lang="en-US" sz="1400" b="1" dirty="0">
              <a:solidFill>
                <a:schemeClr val="tx2">
                  <a:lumMod val="50000"/>
                </a:schemeClr>
              </a:solidFill>
              <a:cs typeface="+mn-ea"/>
              <a:sym typeface="+mn-lt"/>
            </a:endParaRPr>
          </a:p>
        </p:txBody>
      </p:sp>
      <p:sp>
        <p:nvSpPr>
          <p:cNvPr id="10" name="TextBox 14">
            <a:extLst>
              <a:ext uri="{FF2B5EF4-FFF2-40B4-BE49-F238E27FC236}">
                <a16:creationId xmlns:a16="http://schemas.microsoft.com/office/drawing/2014/main" id="{96EA8CB2-4DE4-4D62-8488-904A087833BD}"/>
              </a:ext>
            </a:extLst>
          </p:cNvPr>
          <p:cNvSpPr txBox="1"/>
          <p:nvPr/>
        </p:nvSpPr>
        <p:spPr>
          <a:xfrm>
            <a:off x="7912810" y="4269649"/>
            <a:ext cx="2602791" cy="880369"/>
          </a:xfrm>
          <a:prstGeom prst="rect">
            <a:avLst/>
          </a:prstGeom>
          <a:noFill/>
        </p:spPr>
        <p:txBody>
          <a:bodyPr wrap="square" rtlCol="0">
            <a:spAutoFit/>
          </a:bodyPr>
          <a:lstStyle/>
          <a:p>
            <a:pPr>
              <a:lnSpc>
                <a:spcPct val="150000"/>
              </a:lnSpc>
            </a:pPr>
            <a:r>
              <a:rPr lang="en-US" altLang="zh-CN" b="1" kern="100" dirty="0">
                <a:latin typeface="Calibri" panose="020F0502020204030204" pitchFamily="34" charset="0"/>
                <a:ea typeface="宋体" panose="02010600030101010101" pitchFamily="2" charset="-122"/>
                <a:cs typeface="Times New Roman" panose="02020603050405020304" pitchFamily="18" charset="0"/>
              </a:rPr>
              <a:t>A</a:t>
            </a:r>
            <a:r>
              <a:rPr lang="en-US" altLang="zh-CN" sz="1800" b="1" kern="100" dirty="0">
                <a:effectLst/>
                <a:latin typeface="Calibri" panose="020F0502020204030204" pitchFamily="34" charset="0"/>
                <a:ea typeface="宋体" panose="02010600030101010101" pitchFamily="2" charset="-122"/>
                <a:cs typeface="Times New Roman" panose="02020603050405020304" pitchFamily="18" charset="0"/>
              </a:rPr>
              <a:t>utomatic rearchitecting methods</a:t>
            </a:r>
            <a:endParaRPr lang="en-US" sz="1400" b="1" dirty="0">
              <a:solidFill>
                <a:schemeClr val="tx2">
                  <a:lumMod val="50000"/>
                </a:schemeClr>
              </a:solidFill>
              <a:cs typeface="+mn-ea"/>
              <a:sym typeface="+mn-lt"/>
            </a:endParaRPr>
          </a:p>
        </p:txBody>
      </p:sp>
    </p:spTree>
    <p:extLst>
      <p:ext uri="{BB962C8B-B14F-4D97-AF65-F5344CB8AC3E}">
        <p14:creationId xmlns:p14="http://schemas.microsoft.com/office/powerpoint/2010/main" val="14364711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17">
            <a:extLst>
              <a:ext uri="{FF2B5EF4-FFF2-40B4-BE49-F238E27FC236}">
                <a16:creationId xmlns:a16="http://schemas.microsoft.com/office/drawing/2014/main" id="{662B396F-BEE0-9B4E-AEFC-A9C173A49CF4}"/>
              </a:ext>
            </a:extLst>
          </p:cNvPr>
          <p:cNvSpPr/>
          <p:nvPr/>
        </p:nvSpPr>
        <p:spPr>
          <a:xfrm>
            <a:off x="0" y="0"/>
            <a:ext cx="12192000" cy="6858000"/>
          </a:xfrm>
          <a:prstGeom prst="rect">
            <a:avLst/>
          </a:prstGeom>
          <a:blipFill>
            <a:blip r:embed="rId3">
              <a:lum bright="-20000"/>
            </a:blip>
            <a:stretch>
              <a:fillRect t="-8933" b="-893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 name="Freeform: Shape 3">
            <a:extLst>
              <a:ext uri="{FF2B5EF4-FFF2-40B4-BE49-F238E27FC236}">
                <a16:creationId xmlns:a16="http://schemas.microsoft.com/office/drawing/2014/main" id="{7EB31856-C2DD-8548-A14C-BE05D77352B0}"/>
              </a:ext>
            </a:extLst>
          </p:cNvPr>
          <p:cNvSpPr/>
          <p:nvPr/>
        </p:nvSpPr>
        <p:spPr>
          <a:xfrm>
            <a:off x="5226623" y="1282700"/>
            <a:ext cx="6965378" cy="557530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 name="Freeform: Shape 3">
            <a:extLst>
              <a:ext uri="{FF2B5EF4-FFF2-40B4-BE49-F238E27FC236}">
                <a16:creationId xmlns:a16="http://schemas.microsoft.com/office/drawing/2014/main" id="{3E05013C-A0B5-D445-95BB-171810E5F021}"/>
              </a:ext>
            </a:extLst>
          </p:cNvPr>
          <p:cNvSpPr/>
          <p:nvPr/>
        </p:nvSpPr>
        <p:spPr>
          <a:xfrm rot="5400000">
            <a:off x="-3873315" y="-1101871"/>
            <a:ext cx="7505700" cy="841404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8" name="Rounded Rectangle 9">
            <a:extLst>
              <a:ext uri="{FF2B5EF4-FFF2-40B4-BE49-F238E27FC236}">
                <a16:creationId xmlns:a16="http://schemas.microsoft.com/office/drawing/2014/main" id="{5F4991E7-432D-AB48-A5F8-2791F10E9129}"/>
              </a:ext>
            </a:extLst>
          </p:cNvPr>
          <p:cNvSpPr/>
          <p:nvPr/>
        </p:nvSpPr>
        <p:spPr>
          <a:xfrm>
            <a:off x="1131231" y="1902557"/>
            <a:ext cx="9371669" cy="3080498"/>
          </a:xfrm>
          <a:prstGeom prst="roundRect">
            <a:avLst/>
          </a:prstGeom>
          <a:gradFill>
            <a:gsLst>
              <a:gs pos="0">
                <a:schemeClr val="accent1">
                  <a:alpha val="9000"/>
                </a:schemeClr>
              </a:gs>
              <a:gs pos="100000">
                <a:schemeClr val="accent2">
                  <a:alpha val="47000"/>
                </a:schemeClr>
              </a:gs>
            </a:gsLst>
            <a:lin ang="2700000" scaled="1"/>
          </a:gra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Rounded Rectangle 9">
            <a:extLst>
              <a:ext uri="{FF2B5EF4-FFF2-40B4-BE49-F238E27FC236}">
                <a16:creationId xmlns:a16="http://schemas.microsoft.com/office/drawing/2014/main" id="{1AAAE3EF-5D74-1C47-A6CA-03ECF430E78F}"/>
              </a:ext>
            </a:extLst>
          </p:cNvPr>
          <p:cNvSpPr/>
          <p:nvPr/>
        </p:nvSpPr>
        <p:spPr>
          <a:xfrm>
            <a:off x="1530189" y="2196353"/>
            <a:ext cx="8624047" cy="2465294"/>
          </a:xfrm>
          <a:prstGeom prst="roundRect">
            <a:avLst/>
          </a:prstGeom>
          <a:solidFill>
            <a:schemeClr val="bg1"/>
          </a:soli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5" name="Group 63">
            <a:extLst>
              <a:ext uri="{FF2B5EF4-FFF2-40B4-BE49-F238E27FC236}">
                <a16:creationId xmlns:a16="http://schemas.microsoft.com/office/drawing/2014/main" id="{130EC80A-0467-2D4E-8818-769C69504269}"/>
              </a:ext>
            </a:extLst>
          </p:cNvPr>
          <p:cNvGrpSpPr/>
          <p:nvPr/>
        </p:nvGrpSpPr>
        <p:grpSpPr>
          <a:xfrm>
            <a:off x="787675" y="534687"/>
            <a:ext cx="10489924" cy="275498"/>
            <a:chOff x="9689075" y="259789"/>
            <a:chExt cx="10489924" cy="275498"/>
          </a:xfrm>
          <a:gradFill>
            <a:gsLst>
              <a:gs pos="0">
                <a:schemeClr val="accent1"/>
              </a:gs>
              <a:gs pos="100000">
                <a:schemeClr val="accent2"/>
              </a:gs>
            </a:gsLst>
            <a:lin ang="0" scaled="1"/>
          </a:gradFill>
        </p:grpSpPr>
        <p:grpSp>
          <p:nvGrpSpPr>
            <p:cNvPr id="6" name="Group 64">
              <a:extLst>
                <a:ext uri="{FF2B5EF4-FFF2-40B4-BE49-F238E27FC236}">
                  <a16:creationId xmlns:a16="http://schemas.microsoft.com/office/drawing/2014/main" id="{1C60853A-1EAC-764A-9F46-4A5837227988}"/>
                </a:ext>
              </a:extLst>
            </p:cNvPr>
            <p:cNvGrpSpPr/>
            <p:nvPr/>
          </p:nvGrpSpPr>
          <p:grpSpPr>
            <a:xfrm>
              <a:off x="9689075" y="259789"/>
              <a:ext cx="10489924" cy="275498"/>
              <a:chOff x="9689075" y="259789"/>
              <a:chExt cx="10489924" cy="275498"/>
            </a:xfrm>
            <a:grpFill/>
          </p:grpSpPr>
          <p:sp>
            <p:nvSpPr>
              <p:cNvPr id="8" name="Rectangle: Rounded Corners 71">
                <a:extLst>
                  <a:ext uri="{FF2B5EF4-FFF2-40B4-BE49-F238E27FC236}">
                    <a16:creationId xmlns:a16="http://schemas.microsoft.com/office/drawing/2014/main" id="{A0CBAB3F-6154-E742-AC3F-7D3FFB8A2F44}"/>
                  </a:ext>
                </a:extLst>
              </p:cNvPr>
              <p:cNvSpPr/>
              <p:nvPr/>
            </p:nvSpPr>
            <p:spPr>
              <a:xfrm>
                <a:off x="16007186" y="274292"/>
                <a:ext cx="4171813" cy="260995"/>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9" name="Oval 72">
                <a:extLst>
                  <a:ext uri="{FF2B5EF4-FFF2-40B4-BE49-F238E27FC236}">
                    <a16:creationId xmlns:a16="http://schemas.microsoft.com/office/drawing/2014/main" id="{A87AAEDC-CFC5-BD43-8083-AFC4885F2F32}"/>
                  </a:ext>
                </a:extLst>
              </p:cNvPr>
              <p:cNvSpPr/>
              <p:nvPr/>
            </p:nvSpPr>
            <p:spPr>
              <a:xfrm>
                <a:off x="9689075" y="259789"/>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7" name="Freeform 6">
              <a:extLst>
                <a:ext uri="{FF2B5EF4-FFF2-40B4-BE49-F238E27FC236}">
                  <a16:creationId xmlns:a16="http://schemas.microsoft.com/office/drawing/2014/main" id="{FEE5C4AB-ABB7-7F42-BF41-344CF9B2DF71}"/>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13" name="文本框 12">
            <a:extLst>
              <a:ext uri="{FF2B5EF4-FFF2-40B4-BE49-F238E27FC236}">
                <a16:creationId xmlns:a16="http://schemas.microsoft.com/office/drawing/2014/main" id="{A3C32F65-897B-2D40-9164-4984CBCD098C}"/>
              </a:ext>
            </a:extLst>
          </p:cNvPr>
          <p:cNvSpPr txBox="1"/>
          <p:nvPr/>
        </p:nvSpPr>
        <p:spPr>
          <a:xfrm>
            <a:off x="2523167" y="2960328"/>
            <a:ext cx="6532229" cy="1323439"/>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8000" i="0" u="none" strike="noStrike" kern="1200" cap="none" spc="0" normalizeH="0" baseline="0" noProof="0" dirty="0">
                <a:ln>
                  <a:noFill/>
                </a:ln>
                <a:solidFill>
                  <a:schemeClr val="bg1">
                    <a:lumMod val="50000"/>
                  </a:schemeClr>
                </a:solidFill>
                <a:effectLst/>
                <a:uLnTx/>
                <a:uFillTx/>
                <a:cs typeface="+mn-ea"/>
                <a:sym typeface="+mn-lt"/>
              </a:rPr>
              <a:t>For</a:t>
            </a:r>
            <a:r>
              <a:rPr kumimoji="0" lang="en-US" altLang="zh-CN" sz="8000" i="0" u="none" strike="noStrike" kern="1200" cap="none" spc="0" normalizeH="0" noProof="0" dirty="0">
                <a:ln>
                  <a:noFill/>
                </a:ln>
                <a:solidFill>
                  <a:schemeClr val="bg1">
                    <a:lumMod val="50000"/>
                  </a:schemeClr>
                </a:solidFill>
                <a:effectLst/>
                <a:uLnTx/>
                <a:uFillTx/>
                <a:cs typeface="+mn-ea"/>
                <a:sym typeface="+mn-lt"/>
              </a:rPr>
              <a:t> Listening</a:t>
            </a:r>
            <a:endParaRPr kumimoji="0" lang="zh-CN" altLang="en-US" sz="8000" i="0" u="none" strike="noStrike" kern="1200" cap="none" spc="0" normalizeH="0" baseline="0" noProof="0" dirty="0">
              <a:ln>
                <a:noFill/>
              </a:ln>
              <a:solidFill>
                <a:schemeClr val="bg1">
                  <a:lumMod val="50000"/>
                </a:schemeClr>
              </a:solidFill>
              <a:effectLst/>
              <a:uLnTx/>
              <a:uFillTx/>
              <a:cs typeface="+mn-ea"/>
              <a:sym typeface="+mn-lt"/>
            </a:endParaRPr>
          </a:p>
        </p:txBody>
      </p:sp>
      <p:grpSp>
        <p:nvGrpSpPr>
          <p:cNvPr id="15" name="组合 14">
            <a:extLst>
              <a:ext uri="{FF2B5EF4-FFF2-40B4-BE49-F238E27FC236}">
                <a16:creationId xmlns:a16="http://schemas.microsoft.com/office/drawing/2014/main" id="{226C428D-CEE8-DF41-A613-B95B6CB329C4}"/>
              </a:ext>
            </a:extLst>
          </p:cNvPr>
          <p:cNvGrpSpPr/>
          <p:nvPr/>
        </p:nvGrpSpPr>
        <p:grpSpPr>
          <a:xfrm>
            <a:off x="7994278" y="5736930"/>
            <a:ext cx="513415" cy="513415"/>
            <a:chOff x="1584375" y="5571737"/>
            <a:chExt cx="513415" cy="513415"/>
          </a:xfrm>
        </p:grpSpPr>
        <p:sp>
          <p:nvSpPr>
            <p:cNvPr id="16" name="椭圆 15">
              <a:extLst>
                <a:ext uri="{FF2B5EF4-FFF2-40B4-BE49-F238E27FC236}">
                  <a16:creationId xmlns:a16="http://schemas.microsoft.com/office/drawing/2014/main" id="{495C1208-FD79-E549-9F4E-43B46CAE5D6A}"/>
                </a:ext>
              </a:extLst>
            </p:cNvPr>
            <p:cNvSpPr/>
            <p:nvPr/>
          </p:nvSpPr>
          <p:spPr>
            <a:xfrm>
              <a:off x="1584375" y="5571737"/>
              <a:ext cx="513415" cy="513415"/>
            </a:xfrm>
            <a:prstGeom prst="ellipse">
              <a:avLst/>
            </a:prstGeom>
            <a:solidFill>
              <a:schemeClr val="bg1">
                <a:lumMod val="9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prstClr val="white"/>
                </a:solidFill>
                <a:effectLst/>
                <a:uLnTx/>
                <a:uFillTx/>
                <a:cs typeface="+mn-ea"/>
                <a:sym typeface="+mn-lt"/>
              </a:endParaRPr>
            </a:p>
          </p:txBody>
        </p:sp>
        <p:sp>
          <p:nvSpPr>
            <p:cNvPr id="17" name="任意多边形: 形状 103">
              <a:extLst>
                <a:ext uri="{FF2B5EF4-FFF2-40B4-BE49-F238E27FC236}">
                  <a16:creationId xmlns:a16="http://schemas.microsoft.com/office/drawing/2014/main" id="{DD2465D5-059D-674C-97B7-F885D9D6A709}"/>
                </a:ext>
              </a:extLst>
            </p:cNvPr>
            <p:cNvSpPr>
              <a:spLocks noChangeAspect="1"/>
            </p:cNvSpPr>
            <p:nvPr/>
          </p:nvSpPr>
          <p:spPr bwMode="auto">
            <a:xfrm>
              <a:off x="1710580" y="5703879"/>
              <a:ext cx="253195" cy="249131"/>
            </a:xfrm>
            <a:custGeom>
              <a:avLst/>
              <a:gdLst>
                <a:gd name="connsiteX0" fmla="*/ 396980 w 599394"/>
                <a:gd name="connsiteY0" fmla="*/ 411566 h 589770"/>
                <a:gd name="connsiteX1" fmla="*/ 485009 w 599394"/>
                <a:gd name="connsiteY1" fmla="*/ 411566 h 589770"/>
                <a:gd name="connsiteX2" fmla="*/ 485009 w 599394"/>
                <a:gd name="connsiteY2" fmla="*/ 499521 h 589770"/>
                <a:gd name="connsiteX3" fmla="*/ 396980 w 599394"/>
                <a:gd name="connsiteY3" fmla="*/ 499521 h 589770"/>
                <a:gd name="connsiteX4" fmla="*/ 255424 w 599394"/>
                <a:gd name="connsiteY4" fmla="*/ 411566 h 589770"/>
                <a:gd name="connsiteX5" fmla="*/ 343453 w 599394"/>
                <a:gd name="connsiteY5" fmla="*/ 411566 h 589770"/>
                <a:gd name="connsiteX6" fmla="*/ 343453 w 599394"/>
                <a:gd name="connsiteY6" fmla="*/ 499521 h 589770"/>
                <a:gd name="connsiteX7" fmla="*/ 255424 w 599394"/>
                <a:gd name="connsiteY7" fmla="*/ 499521 h 589770"/>
                <a:gd name="connsiteX8" fmla="*/ 114311 w 599394"/>
                <a:gd name="connsiteY8" fmla="*/ 411566 h 589770"/>
                <a:gd name="connsiteX9" fmla="*/ 202414 w 599394"/>
                <a:gd name="connsiteY9" fmla="*/ 411566 h 589770"/>
                <a:gd name="connsiteX10" fmla="*/ 202414 w 599394"/>
                <a:gd name="connsiteY10" fmla="*/ 499521 h 589770"/>
                <a:gd name="connsiteX11" fmla="*/ 114311 w 599394"/>
                <a:gd name="connsiteY11" fmla="*/ 499521 h 589770"/>
                <a:gd name="connsiteX12" fmla="*/ 396980 w 599394"/>
                <a:gd name="connsiteY12" fmla="*/ 289110 h 589770"/>
                <a:gd name="connsiteX13" fmla="*/ 485009 w 599394"/>
                <a:gd name="connsiteY13" fmla="*/ 289110 h 589770"/>
                <a:gd name="connsiteX14" fmla="*/ 485009 w 599394"/>
                <a:gd name="connsiteY14" fmla="*/ 377065 h 589770"/>
                <a:gd name="connsiteX15" fmla="*/ 396980 w 599394"/>
                <a:gd name="connsiteY15" fmla="*/ 377065 h 589770"/>
                <a:gd name="connsiteX16" fmla="*/ 255424 w 599394"/>
                <a:gd name="connsiteY16" fmla="*/ 289110 h 589770"/>
                <a:gd name="connsiteX17" fmla="*/ 343453 w 599394"/>
                <a:gd name="connsiteY17" fmla="*/ 289110 h 589770"/>
                <a:gd name="connsiteX18" fmla="*/ 343453 w 599394"/>
                <a:gd name="connsiteY18" fmla="*/ 377065 h 589770"/>
                <a:gd name="connsiteX19" fmla="*/ 255424 w 599394"/>
                <a:gd name="connsiteY19" fmla="*/ 377065 h 589770"/>
                <a:gd name="connsiteX20" fmla="*/ 114311 w 599394"/>
                <a:gd name="connsiteY20" fmla="*/ 289110 h 589770"/>
                <a:gd name="connsiteX21" fmla="*/ 202414 w 599394"/>
                <a:gd name="connsiteY21" fmla="*/ 289110 h 589770"/>
                <a:gd name="connsiteX22" fmla="*/ 202414 w 599394"/>
                <a:gd name="connsiteY22" fmla="*/ 377065 h 589770"/>
                <a:gd name="connsiteX23" fmla="*/ 114311 w 599394"/>
                <a:gd name="connsiteY23" fmla="*/ 377065 h 589770"/>
                <a:gd name="connsiteX24" fmla="*/ 73311 w 599394"/>
                <a:gd name="connsiteY24" fmla="*/ 262427 h 589770"/>
                <a:gd name="connsiteX25" fmla="*/ 64089 w 599394"/>
                <a:gd name="connsiteY25" fmla="*/ 271635 h 589770"/>
                <a:gd name="connsiteX26" fmla="*/ 64089 w 599394"/>
                <a:gd name="connsiteY26" fmla="*/ 517027 h 589770"/>
                <a:gd name="connsiteX27" fmla="*/ 73311 w 599394"/>
                <a:gd name="connsiteY27" fmla="*/ 526235 h 589770"/>
                <a:gd name="connsiteX28" fmla="*/ 526083 w 599394"/>
                <a:gd name="connsiteY28" fmla="*/ 526235 h 589770"/>
                <a:gd name="connsiteX29" fmla="*/ 535305 w 599394"/>
                <a:gd name="connsiteY29" fmla="*/ 517027 h 589770"/>
                <a:gd name="connsiteX30" fmla="*/ 535305 w 599394"/>
                <a:gd name="connsiteY30" fmla="*/ 271635 h 589770"/>
                <a:gd name="connsiteX31" fmla="*/ 526083 w 599394"/>
                <a:gd name="connsiteY31" fmla="*/ 262427 h 589770"/>
                <a:gd name="connsiteX32" fmla="*/ 437558 w 599394"/>
                <a:gd name="connsiteY32" fmla="*/ 35911 h 589770"/>
                <a:gd name="connsiteX33" fmla="*/ 428336 w 599394"/>
                <a:gd name="connsiteY33" fmla="*/ 45119 h 589770"/>
                <a:gd name="connsiteX34" fmla="*/ 428336 w 599394"/>
                <a:gd name="connsiteY34" fmla="*/ 169887 h 589770"/>
                <a:gd name="connsiteX35" fmla="*/ 437558 w 599394"/>
                <a:gd name="connsiteY35" fmla="*/ 179095 h 589770"/>
                <a:gd name="connsiteX36" fmla="*/ 473982 w 599394"/>
                <a:gd name="connsiteY36" fmla="*/ 179095 h 589770"/>
                <a:gd name="connsiteX37" fmla="*/ 483204 w 599394"/>
                <a:gd name="connsiteY37" fmla="*/ 169887 h 589770"/>
                <a:gd name="connsiteX38" fmla="*/ 483204 w 599394"/>
                <a:gd name="connsiteY38" fmla="*/ 45119 h 589770"/>
                <a:gd name="connsiteX39" fmla="*/ 473982 w 599394"/>
                <a:gd name="connsiteY39" fmla="*/ 35911 h 589770"/>
                <a:gd name="connsiteX40" fmla="*/ 125412 w 599394"/>
                <a:gd name="connsiteY40" fmla="*/ 35911 h 589770"/>
                <a:gd name="connsiteX41" fmla="*/ 116190 w 599394"/>
                <a:gd name="connsiteY41" fmla="*/ 45119 h 589770"/>
                <a:gd name="connsiteX42" fmla="*/ 116190 w 599394"/>
                <a:gd name="connsiteY42" fmla="*/ 169887 h 589770"/>
                <a:gd name="connsiteX43" fmla="*/ 125412 w 599394"/>
                <a:gd name="connsiteY43" fmla="*/ 179095 h 589770"/>
                <a:gd name="connsiteX44" fmla="*/ 161836 w 599394"/>
                <a:gd name="connsiteY44" fmla="*/ 179095 h 589770"/>
                <a:gd name="connsiteX45" fmla="*/ 171058 w 599394"/>
                <a:gd name="connsiteY45" fmla="*/ 169887 h 589770"/>
                <a:gd name="connsiteX46" fmla="*/ 171058 w 599394"/>
                <a:gd name="connsiteY46" fmla="*/ 45119 h 589770"/>
                <a:gd name="connsiteX47" fmla="*/ 161836 w 599394"/>
                <a:gd name="connsiteY47" fmla="*/ 35911 h 589770"/>
                <a:gd name="connsiteX48" fmla="*/ 92676 w 599394"/>
                <a:gd name="connsiteY48" fmla="*/ 0 h 589770"/>
                <a:gd name="connsiteX49" fmla="*/ 194573 w 599394"/>
                <a:gd name="connsiteY49" fmla="*/ 0 h 589770"/>
                <a:gd name="connsiteX50" fmla="*/ 207021 w 599394"/>
                <a:gd name="connsiteY50" fmla="*/ 12431 h 589770"/>
                <a:gd name="connsiteX51" fmla="*/ 207021 w 599394"/>
                <a:gd name="connsiteY51" fmla="*/ 84713 h 589770"/>
                <a:gd name="connsiteX52" fmla="*/ 392373 w 599394"/>
                <a:gd name="connsiteY52" fmla="*/ 84713 h 589770"/>
                <a:gd name="connsiteX53" fmla="*/ 392373 w 599394"/>
                <a:gd name="connsiteY53" fmla="*/ 12431 h 589770"/>
                <a:gd name="connsiteX54" fmla="*/ 404360 w 599394"/>
                <a:gd name="connsiteY54" fmla="*/ 0 h 589770"/>
                <a:gd name="connsiteX55" fmla="*/ 506718 w 599394"/>
                <a:gd name="connsiteY55" fmla="*/ 0 h 589770"/>
                <a:gd name="connsiteX56" fmla="*/ 519167 w 599394"/>
                <a:gd name="connsiteY56" fmla="*/ 12431 h 589770"/>
                <a:gd name="connsiteX57" fmla="*/ 519167 w 599394"/>
                <a:gd name="connsiteY57" fmla="*/ 84713 h 589770"/>
                <a:gd name="connsiteX58" fmla="*/ 586945 w 599394"/>
                <a:gd name="connsiteY58" fmla="*/ 84713 h 589770"/>
                <a:gd name="connsiteX59" fmla="*/ 599394 w 599394"/>
                <a:gd name="connsiteY59" fmla="*/ 97144 h 589770"/>
                <a:gd name="connsiteX60" fmla="*/ 599394 w 599394"/>
                <a:gd name="connsiteY60" fmla="*/ 577800 h 589770"/>
                <a:gd name="connsiteX61" fmla="*/ 586945 w 599394"/>
                <a:gd name="connsiteY61" fmla="*/ 589770 h 589770"/>
                <a:gd name="connsiteX62" fmla="*/ 12449 w 599394"/>
                <a:gd name="connsiteY62" fmla="*/ 589770 h 589770"/>
                <a:gd name="connsiteX63" fmla="*/ 0 w 599394"/>
                <a:gd name="connsiteY63" fmla="*/ 577800 h 589770"/>
                <a:gd name="connsiteX64" fmla="*/ 0 w 599394"/>
                <a:gd name="connsiteY64" fmla="*/ 97144 h 589770"/>
                <a:gd name="connsiteX65" fmla="*/ 12449 w 599394"/>
                <a:gd name="connsiteY65" fmla="*/ 84713 h 589770"/>
                <a:gd name="connsiteX66" fmla="*/ 80227 w 599394"/>
                <a:gd name="connsiteY66" fmla="*/ 84713 h 589770"/>
                <a:gd name="connsiteX67" fmla="*/ 80227 w 599394"/>
                <a:gd name="connsiteY67" fmla="*/ 12431 h 589770"/>
                <a:gd name="connsiteX68" fmla="*/ 92676 w 599394"/>
                <a:gd name="connsiteY68" fmla="*/ 0 h 589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99394" h="589770">
                  <a:moveTo>
                    <a:pt x="396980" y="411566"/>
                  </a:moveTo>
                  <a:lnTo>
                    <a:pt x="485009" y="411566"/>
                  </a:lnTo>
                  <a:lnTo>
                    <a:pt x="485009" y="499521"/>
                  </a:lnTo>
                  <a:lnTo>
                    <a:pt x="396980" y="499521"/>
                  </a:lnTo>
                  <a:close/>
                  <a:moveTo>
                    <a:pt x="255424" y="411566"/>
                  </a:moveTo>
                  <a:lnTo>
                    <a:pt x="343453" y="411566"/>
                  </a:lnTo>
                  <a:lnTo>
                    <a:pt x="343453" y="499521"/>
                  </a:lnTo>
                  <a:lnTo>
                    <a:pt x="255424" y="499521"/>
                  </a:lnTo>
                  <a:close/>
                  <a:moveTo>
                    <a:pt x="114311" y="411566"/>
                  </a:moveTo>
                  <a:lnTo>
                    <a:pt x="202414" y="411566"/>
                  </a:lnTo>
                  <a:lnTo>
                    <a:pt x="202414" y="499521"/>
                  </a:lnTo>
                  <a:lnTo>
                    <a:pt x="114311" y="499521"/>
                  </a:lnTo>
                  <a:close/>
                  <a:moveTo>
                    <a:pt x="396980" y="289110"/>
                  </a:moveTo>
                  <a:lnTo>
                    <a:pt x="485009" y="289110"/>
                  </a:lnTo>
                  <a:lnTo>
                    <a:pt x="485009" y="377065"/>
                  </a:lnTo>
                  <a:lnTo>
                    <a:pt x="396980" y="377065"/>
                  </a:lnTo>
                  <a:close/>
                  <a:moveTo>
                    <a:pt x="255424" y="289110"/>
                  </a:moveTo>
                  <a:lnTo>
                    <a:pt x="343453" y="289110"/>
                  </a:lnTo>
                  <a:lnTo>
                    <a:pt x="343453" y="377065"/>
                  </a:lnTo>
                  <a:lnTo>
                    <a:pt x="255424" y="377065"/>
                  </a:lnTo>
                  <a:close/>
                  <a:moveTo>
                    <a:pt x="114311" y="289110"/>
                  </a:moveTo>
                  <a:lnTo>
                    <a:pt x="202414" y="289110"/>
                  </a:lnTo>
                  <a:lnTo>
                    <a:pt x="202414" y="377065"/>
                  </a:lnTo>
                  <a:lnTo>
                    <a:pt x="114311" y="377065"/>
                  </a:lnTo>
                  <a:close/>
                  <a:moveTo>
                    <a:pt x="73311" y="262427"/>
                  </a:moveTo>
                  <a:cubicBezTo>
                    <a:pt x="68239" y="262427"/>
                    <a:pt x="64089" y="266570"/>
                    <a:pt x="64089" y="271635"/>
                  </a:cubicBezTo>
                  <a:lnTo>
                    <a:pt x="64089" y="517027"/>
                  </a:lnTo>
                  <a:cubicBezTo>
                    <a:pt x="64089" y="522091"/>
                    <a:pt x="68239" y="526235"/>
                    <a:pt x="73311" y="526235"/>
                  </a:cubicBezTo>
                  <a:lnTo>
                    <a:pt x="526083" y="526235"/>
                  </a:lnTo>
                  <a:cubicBezTo>
                    <a:pt x="531155" y="526235"/>
                    <a:pt x="535305" y="522091"/>
                    <a:pt x="535305" y="517027"/>
                  </a:cubicBezTo>
                  <a:lnTo>
                    <a:pt x="535305" y="271635"/>
                  </a:lnTo>
                  <a:cubicBezTo>
                    <a:pt x="535305" y="266570"/>
                    <a:pt x="531155" y="262427"/>
                    <a:pt x="526083" y="262427"/>
                  </a:cubicBezTo>
                  <a:close/>
                  <a:moveTo>
                    <a:pt x="437558" y="35911"/>
                  </a:moveTo>
                  <a:cubicBezTo>
                    <a:pt x="432486" y="35911"/>
                    <a:pt x="428336" y="40055"/>
                    <a:pt x="428336" y="45119"/>
                  </a:cubicBezTo>
                  <a:lnTo>
                    <a:pt x="428336" y="169887"/>
                  </a:lnTo>
                  <a:cubicBezTo>
                    <a:pt x="428336" y="174951"/>
                    <a:pt x="432486" y="179095"/>
                    <a:pt x="437558" y="179095"/>
                  </a:cubicBezTo>
                  <a:lnTo>
                    <a:pt x="473982" y="179095"/>
                  </a:lnTo>
                  <a:cubicBezTo>
                    <a:pt x="479054" y="179095"/>
                    <a:pt x="483204" y="174951"/>
                    <a:pt x="483204" y="169887"/>
                  </a:cubicBezTo>
                  <a:lnTo>
                    <a:pt x="483204" y="45119"/>
                  </a:lnTo>
                  <a:cubicBezTo>
                    <a:pt x="483204" y="40055"/>
                    <a:pt x="479054" y="35911"/>
                    <a:pt x="473982" y="35911"/>
                  </a:cubicBezTo>
                  <a:close/>
                  <a:moveTo>
                    <a:pt x="125412" y="35911"/>
                  </a:moveTo>
                  <a:cubicBezTo>
                    <a:pt x="120340" y="35911"/>
                    <a:pt x="116190" y="40055"/>
                    <a:pt x="116190" y="45119"/>
                  </a:cubicBezTo>
                  <a:lnTo>
                    <a:pt x="116190" y="169887"/>
                  </a:lnTo>
                  <a:cubicBezTo>
                    <a:pt x="116190" y="174951"/>
                    <a:pt x="120340" y="179095"/>
                    <a:pt x="125412" y="179095"/>
                  </a:cubicBezTo>
                  <a:lnTo>
                    <a:pt x="161836" y="179095"/>
                  </a:lnTo>
                  <a:cubicBezTo>
                    <a:pt x="166908" y="179095"/>
                    <a:pt x="171058" y="174951"/>
                    <a:pt x="171058" y="169887"/>
                  </a:cubicBezTo>
                  <a:lnTo>
                    <a:pt x="171058" y="45119"/>
                  </a:lnTo>
                  <a:cubicBezTo>
                    <a:pt x="171058" y="40055"/>
                    <a:pt x="166908" y="35911"/>
                    <a:pt x="161836" y="35911"/>
                  </a:cubicBezTo>
                  <a:close/>
                  <a:moveTo>
                    <a:pt x="92676" y="0"/>
                  </a:moveTo>
                  <a:lnTo>
                    <a:pt x="194573" y="0"/>
                  </a:lnTo>
                  <a:cubicBezTo>
                    <a:pt x="201489" y="0"/>
                    <a:pt x="207021" y="5525"/>
                    <a:pt x="207021" y="12431"/>
                  </a:cubicBezTo>
                  <a:lnTo>
                    <a:pt x="207021" y="84713"/>
                  </a:lnTo>
                  <a:lnTo>
                    <a:pt x="392373" y="84713"/>
                  </a:lnTo>
                  <a:lnTo>
                    <a:pt x="392373" y="12431"/>
                  </a:lnTo>
                  <a:cubicBezTo>
                    <a:pt x="392373" y="5525"/>
                    <a:pt x="397905" y="0"/>
                    <a:pt x="404360" y="0"/>
                  </a:cubicBezTo>
                  <a:lnTo>
                    <a:pt x="506718" y="0"/>
                  </a:lnTo>
                  <a:cubicBezTo>
                    <a:pt x="513635" y="0"/>
                    <a:pt x="519167" y="5525"/>
                    <a:pt x="519167" y="12431"/>
                  </a:cubicBezTo>
                  <a:lnTo>
                    <a:pt x="519167" y="84713"/>
                  </a:lnTo>
                  <a:lnTo>
                    <a:pt x="586945" y="84713"/>
                  </a:lnTo>
                  <a:cubicBezTo>
                    <a:pt x="593861" y="84713"/>
                    <a:pt x="599394" y="90238"/>
                    <a:pt x="599394" y="97144"/>
                  </a:cubicBezTo>
                  <a:lnTo>
                    <a:pt x="599394" y="577800"/>
                  </a:lnTo>
                  <a:cubicBezTo>
                    <a:pt x="599394" y="584245"/>
                    <a:pt x="593861" y="589770"/>
                    <a:pt x="586945" y="589770"/>
                  </a:cubicBezTo>
                  <a:lnTo>
                    <a:pt x="12449" y="589770"/>
                  </a:lnTo>
                  <a:cubicBezTo>
                    <a:pt x="5533" y="589770"/>
                    <a:pt x="0" y="584245"/>
                    <a:pt x="0" y="577800"/>
                  </a:cubicBezTo>
                  <a:lnTo>
                    <a:pt x="0" y="97144"/>
                  </a:lnTo>
                  <a:cubicBezTo>
                    <a:pt x="0" y="90238"/>
                    <a:pt x="5533" y="84713"/>
                    <a:pt x="12449" y="84713"/>
                  </a:cubicBezTo>
                  <a:lnTo>
                    <a:pt x="80227" y="84713"/>
                  </a:lnTo>
                  <a:lnTo>
                    <a:pt x="80227" y="12431"/>
                  </a:lnTo>
                  <a:cubicBezTo>
                    <a:pt x="80227" y="5525"/>
                    <a:pt x="85759" y="0"/>
                    <a:pt x="92676" y="0"/>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prstClr val="black"/>
                </a:solidFill>
                <a:effectLst/>
                <a:uLnTx/>
                <a:uFillTx/>
                <a:cs typeface="+mn-ea"/>
                <a:sym typeface="+mn-lt"/>
              </a:endParaRPr>
            </a:p>
          </p:txBody>
        </p:sp>
      </p:grpSp>
      <p:sp>
        <p:nvSpPr>
          <p:cNvPr id="19" name="文本框 18">
            <a:extLst>
              <a:ext uri="{FF2B5EF4-FFF2-40B4-BE49-F238E27FC236}">
                <a16:creationId xmlns:a16="http://schemas.microsoft.com/office/drawing/2014/main" id="{1FE827BC-271B-4F4C-84E9-434D3D4C2D1C}"/>
              </a:ext>
            </a:extLst>
          </p:cNvPr>
          <p:cNvSpPr txBox="1"/>
          <p:nvPr/>
        </p:nvSpPr>
        <p:spPr>
          <a:xfrm>
            <a:off x="8747551" y="5838284"/>
            <a:ext cx="2340972" cy="40011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dirty="0">
                <a:solidFill>
                  <a:schemeClr val="bg1"/>
                </a:solidFill>
                <a:effectLst>
                  <a:outerShdw blurRad="63500" sx="102000" sy="102000" algn="ctr" rotWithShape="0">
                    <a:schemeClr val="bg1">
                      <a:alpha val="20000"/>
                    </a:schemeClr>
                  </a:outerShdw>
                </a:effectLst>
                <a:cs typeface="+mn-ea"/>
                <a:sym typeface="+mn-lt"/>
              </a:rPr>
              <a:t>Group12</a:t>
            </a:r>
            <a:endParaRPr kumimoji="0" lang="zh-CN" altLang="en-US" sz="2000" b="0" i="0" u="none" strike="noStrike" kern="1200" cap="none" spc="0" normalizeH="0" baseline="0" noProof="0" dirty="0">
              <a:ln>
                <a:noFill/>
              </a:ln>
              <a:solidFill>
                <a:schemeClr val="bg1"/>
              </a:solidFill>
              <a:effectLst>
                <a:outerShdw blurRad="63500" sx="102000" sy="102000" algn="ctr" rotWithShape="0">
                  <a:schemeClr val="bg1">
                    <a:alpha val="20000"/>
                  </a:schemeClr>
                </a:outerShdw>
              </a:effectLst>
              <a:uLnTx/>
              <a:uFillTx/>
              <a:cs typeface="+mn-ea"/>
              <a:sym typeface="+mn-lt"/>
            </a:endParaRPr>
          </a:p>
        </p:txBody>
      </p:sp>
      <p:sp>
        <p:nvSpPr>
          <p:cNvPr id="20" name="文本框 19">
            <a:extLst>
              <a:ext uri="{FF2B5EF4-FFF2-40B4-BE49-F238E27FC236}">
                <a16:creationId xmlns:a16="http://schemas.microsoft.com/office/drawing/2014/main" id="{2E1B0D1B-859C-B74F-B692-2C09389C90A0}"/>
              </a:ext>
            </a:extLst>
          </p:cNvPr>
          <p:cNvSpPr txBox="1"/>
          <p:nvPr/>
        </p:nvSpPr>
        <p:spPr>
          <a:xfrm>
            <a:off x="2567291" y="2488960"/>
            <a:ext cx="4720077" cy="523220"/>
          </a:xfrm>
          <a:prstGeom prst="rect">
            <a:avLst/>
          </a:prstGeom>
          <a:noFill/>
        </p:spPr>
        <p:txBody>
          <a:bodyPr wrap="square" rtlCol="0">
            <a:spAutoFit/>
          </a:bodyPr>
          <a:lstStyle/>
          <a:p>
            <a:pPr algn="dist"/>
            <a:r>
              <a:rPr lang="en-US" altLang="zh-CN" sz="2800" dirty="0">
                <a:solidFill>
                  <a:schemeClr val="accent2"/>
                </a:solidFill>
                <a:cs typeface="+mn-ea"/>
                <a:sym typeface="+mn-lt"/>
              </a:rPr>
              <a:t>THANK</a:t>
            </a:r>
            <a:r>
              <a:rPr lang="zh-CN" altLang="en-US" sz="2800" dirty="0">
                <a:solidFill>
                  <a:schemeClr val="accent2"/>
                </a:solidFill>
                <a:cs typeface="+mn-ea"/>
                <a:sym typeface="+mn-lt"/>
              </a:rPr>
              <a:t> </a:t>
            </a:r>
            <a:r>
              <a:rPr lang="en-US" altLang="zh-CN" sz="2800" dirty="0">
                <a:solidFill>
                  <a:schemeClr val="accent2"/>
                </a:solidFill>
                <a:cs typeface="+mn-ea"/>
                <a:sym typeface="+mn-lt"/>
              </a:rPr>
              <a:t>YOU</a:t>
            </a:r>
            <a:endParaRPr lang="zh-CN" altLang="en-US" sz="2800" dirty="0">
              <a:solidFill>
                <a:schemeClr val="accent2"/>
              </a:solidFill>
              <a:cs typeface="+mn-ea"/>
              <a:sym typeface="+mn-lt"/>
            </a:endParaRPr>
          </a:p>
        </p:txBody>
      </p:sp>
    </p:spTree>
    <p:extLst>
      <p:ext uri="{BB962C8B-B14F-4D97-AF65-F5344CB8AC3E}">
        <p14:creationId xmlns:p14="http://schemas.microsoft.com/office/powerpoint/2010/main" val="2751362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3">
            <a:extLst>
              <a:ext uri="{FF2B5EF4-FFF2-40B4-BE49-F238E27FC236}">
                <a16:creationId xmlns:a16="http://schemas.microsoft.com/office/drawing/2014/main" id="{4076F711-DC4B-8243-98B3-A1AF7EA8BE4D}"/>
              </a:ext>
            </a:extLst>
          </p:cNvPr>
          <p:cNvSpPr/>
          <p:nvPr/>
        </p:nvSpPr>
        <p:spPr>
          <a:xfrm rot="16200000" flipH="1">
            <a:off x="5199732" y="-331409"/>
            <a:ext cx="6779200" cy="7599620"/>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 name="椭圆 1">
            <a:extLst>
              <a:ext uri="{FF2B5EF4-FFF2-40B4-BE49-F238E27FC236}">
                <a16:creationId xmlns:a16="http://schemas.microsoft.com/office/drawing/2014/main" id="{1914D226-6D73-744D-BAEF-8A98532C97AC}"/>
              </a:ext>
            </a:extLst>
          </p:cNvPr>
          <p:cNvSpPr/>
          <p:nvPr/>
        </p:nvSpPr>
        <p:spPr>
          <a:xfrm>
            <a:off x="3975100" y="-226349"/>
            <a:ext cx="7599622" cy="759962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Freeform: Shape 3">
            <a:extLst>
              <a:ext uri="{FF2B5EF4-FFF2-40B4-BE49-F238E27FC236}">
                <a16:creationId xmlns:a16="http://schemas.microsoft.com/office/drawing/2014/main" id="{3929F3F6-294C-E94C-AAD1-953D63E04827}"/>
              </a:ext>
            </a:extLst>
          </p:cNvPr>
          <p:cNvSpPr/>
          <p:nvPr/>
        </p:nvSpPr>
        <p:spPr>
          <a:xfrm rot="10800000">
            <a:off x="-157265" y="0"/>
            <a:ext cx="2760766" cy="220980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Rounded Rectangle 9">
            <a:extLst>
              <a:ext uri="{FF2B5EF4-FFF2-40B4-BE49-F238E27FC236}">
                <a16:creationId xmlns:a16="http://schemas.microsoft.com/office/drawing/2014/main" id="{3195D1FB-B283-204E-B05A-BE7CE4C31B59}"/>
              </a:ext>
            </a:extLst>
          </p:cNvPr>
          <p:cNvSpPr/>
          <p:nvPr/>
        </p:nvSpPr>
        <p:spPr>
          <a:xfrm>
            <a:off x="966131" y="2519495"/>
            <a:ext cx="3224003" cy="2128704"/>
          </a:xfrm>
          <a:prstGeom prst="roundRect">
            <a:avLst/>
          </a:prstGeom>
          <a:gradFill>
            <a:gsLst>
              <a:gs pos="0">
                <a:schemeClr val="accent1">
                  <a:alpha val="9000"/>
                </a:schemeClr>
              </a:gs>
              <a:gs pos="100000">
                <a:schemeClr val="accent2">
                  <a:alpha val="47000"/>
                </a:schemeClr>
              </a:gs>
            </a:gsLst>
            <a:lin ang="2700000" scaled="1"/>
          </a:gra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Rounded Rectangle 9">
            <a:extLst>
              <a:ext uri="{FF2B5EF4-FFF2-40B4-BE49-F238E27FC236}">
                <a16:creationId xmlns:a16="http://schemas.microsoft.com/office/drawing/2014/main" id="{768E9380-03F9-7246-9E84-3A7F02F38791}"/>
              </a:ext>
            </a:extLst>
          </p:cNvPr>
          <p:cNvSpPr/>
          <p:nvPr/>
        </p:nvSpPr>
        <p:spPr>
          <a:xfrm>
            <a:off x="1231902" y="2743200"/>
            <a:ext cx="2743198" cy="1665932"/>
          </a:xfrm>
          <a:prstGeom prst="roundRect">
            <a:avLst/>
          </a:prstGeom>
          <a:solidFill>
            <a:schemeClr val="bg1"/>
          </a:soli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 name="文本框 6">
            <a:extLst>
              <a:ext uri="{FF2B5EF4-FFF2-40B4-BE49-F238E27FC236}">
                <a16:creationId xmlns:a16="http://schemas.microsoft.com/office/drawing/2014/main" id="{04BE87CC-2BFD-774F-A71B-72024B16602F}"/>
              </a:ext>
            </a:extLst>
          </p:cNvPr>
          <p:cNvSpPr txBox="1"/>
          <p:nvPr/>
        </p:nvSpPr>
        <p:spPr>
          <a:xfrm>
            <a:off x="1257150" y="3064507"/>
            <a:ext cx="3253784" cy="1015663"/>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solidFill>
                  <a:schemeClr val="tx1">
                    <a:lumMod val="75000"/>
                    <a:lumOff val="25000"/>
                  </a:schemeClr>
                </a:solidFill>
                <a:effectLst/>
                <a:uLnTx/>
                <a:uFillTx/>
                <a:cs typeface="+mn-ea"/>
                <a:sym typeface="+mn-lt"/>
              </a:rPr>
              <a:t>Content</a:t>
            </a:r>
            <a:endParaRPr kumimoji="0" lang="zh-CN" altLang="en-US" sz="1600" i="0" u="none" strike="noStrike" kern="1200" cap="none" spc="0" normalizeH="0" baseline="0" noProof="0" dirty="0">
              <a:ln>
                <a:noFill/>
              </a:ln>
              <a:solidFill>
                <a:schemeClr val="bg1">
                  <a:lumMod val="50000"/>
                </a:schemeClr>
              </a:solidFill>
              <a:effectLst/>
              <a:uLnTx/>
              <a:uFillTx/>
              <a:cs typeface="+mn-ea"/>
              <a:sym typeface="+mn-lt"/>
            </a:endParaRPr>
          </a:p>
        </p:txBody>
      </p:sp>
      <p:sp>
        <p:nvSpPr>
          <p:cNvPr id="8" name="添加标题">
            <a:extLst>
              <a:ext uri="{FF2B5EF4-FFF2-40B4-BE49-F238E27FC236}">
                <a16:creationId xmlns:a16="http://schemas.microsoft.com/office/drawing/2014/main" id="{E6504B22-5274-EA46-A724-3A210AC38D56}"/>
              </a:ext>
            </a:extLst>
          </p:cNvPr>
          <p:cNvSpPr/>
          <p:nvPr/>
        </p:nvSpPr>
        <p:spPr>
          <a:xfrm>
            <a:off x="5349325" y="983129"/>
            <a:ext cx="1188245" cy="830997"/>
          </a:xfrm>
          <a:prstGeom prst="rect">
            <a:avLst/>
          </a:prstGeom>
        </p:spPr>
        <p:txBody>
          <a:bodyPr wrap="square">
            <a:spAutoFit/>
          </a:bodyPr>
          <a:lstStyle/>
          <a:p>
            <a:pPr algn="ctr"/>
            <a:r>
              <a:rPr lang="en-US" altLang="zh-CN" sz="4800" b="1" dirty="0">
                <a:solidFill>
                  <a:schemeClr val="accent1"/>
                </a:solidFill>
                <a:cs typeface="+mn-ea"/>
                <a:sym typeface="+mn-lt"/>
              </a:rPr>
              <a:t>01</a:t>
            </a:r>
            <a:endParaRPr lang="en-US" sz="4800" dirty="0">
              <a:solidFill>
                <a:schemeClr val="accent1"/>
              </a:solidFill>
              <a:cs typeface="+mn-ea"/>
              <a:sym typeface="+mn-lt"/>
            </a:endParaRPr>
          </a:p>
        </p:txBody>
      </p:sp>
      <p:sp>
        <p:nvSpPr>
          <p:cNvPr id="9" name="添加标题">
            <a:extLst>
              <a:ext uri="{FF2B5EF4-FFF2-40B4-BE49-F238E27FC236}">
                <a16:creationId xmlns:a16="http://schemas.microsoft.com/office/drawing/2014/main" id="{7BBE6BF6-EC9A-3A43-B5B3-8D23E1C67A1A}"/>
              </a:ext>
            </a:extLst>
          </p:cNvPr>
          <p:cNvSpPr/>
          <p:nvPr/>
        </p:nvSpPr>
        <p:spPr>
          <a:xfrm>
            <a:off x="5349325" y="2114525"/>
            <a:ext cx="1188245" cy="830997"/>
          </a:xfrm>
          <a:prstGeom prst="rect">
            <a:avLst/>
          </a:prstGeom>
        </p:spPr>
        <p:txBody>
          <a:bodyPr wrap="square">
            <a:spAutoFit/>
          </a:bodyPr>
          <a:lstStyle/>
          <a:p>
            <a:pPr algn="ctr"/>
            <a:r>
              <a:rPr lang="en-US" altLang="zh-CN" sz="4800" b="1" dirty="0">
                <a:solidFill>
                  <a:schemeClr val="accent2"/>
                </a:solidFill>
                <a:cs typeface="+mn-ea"/>
                <a:sym typeface="+mn-lt"/>
              </a:rPr>
              <a:t>02</a:t>
            </a:r>
            <a:endParaRPr lang="en-US" sz="4800" dirty="0">
              <a:solidFill>
                <a:schemeClr val="accent2"/>
              </a:solidFill>
              <a:cs typeface="+mn-ea"/>
              <a:sym typeface="+mn-lt"/>
            </a:endParaRPr>
          </a:p>
        </p:txBody>
      </p:sp>
      <p:sp>
        <p:nvSpPr>
          <p:cNvPr id="10" name="添加标题">
            <a:extLst>
              <a:ext uri="{FF2B5EF4-FFF2-40B4-BE49-F238E27FC236}">
                <a16:creationId xmlns:a16="http://schemas.microsoft.com/office/drawing/2014/main" id="{EF2EC9A2-EE7F-1645-8DBA-5133DBED40D4}"/>
              </a:ext>
            </a:extLst>
          </p:cNvPr>
          <p:cNvSpPr/>
          <p:nvPr/>
        </p:nvSpPr>
        <p:spPr>
          <a:xfrm>
            <a:off x="5324447" y="3245921"/>
            <a:ext cx="1188245" cy="830997"/>
          </a:xfrm>
          <a:prstGeom prst="rect">
            <a:avLst/>
          </a:prstGeom>
        </p:spPr>
        <p:txBody>
          <a:bodyPr wrap="square">
            <a:spAutoFit/>
          </a:bodyPr>
          <a:lstStyle/>
          <a:p>
            <a:pPr algn="ctr"/>
            <a:r>
              <a:rPr lang="en-US" altLang="zh-CN" sz="4800" b="1" dirty="0">
                <a:solidFill>
                  <a:schemeClr val="accent1"/>
                </a:solidFill>
                <a:cs typeface="+mn-ea"/>
                <a:sym typeface="+mn-lt"/>
              </a:rPr>
              <a:t>03</a:t>
            </a:r>
            <a:endParaRPr lang="en-US" sz="4800" dirty="0">
              <a:solidFill>
                <a:schemeClr val="accent1"/>
              </a:solidFill>
              <a:cs typeface="+mn-ea"/>
              <a:sym typeface="+mn-lt"/>
            </a:endParaRPr>
          </a:p>
        </p:txBody>
      </p:sp>
      <p:sp>
        <p:nvSpPr>
          <p:cNvPr id="11" name="添加标题">
            <a:extLst>
              <a:ext uri="{FF2B5EF4-FFF2-40B4-BE49-F238E27FC236}">
                <a16:creationId xmlns:a16="http://schemas.microsoft.com/office/drawing/2014/main" id="{03882CEC-7B91-8C49-9056-8807B67EA04F}"/>
              </a:ext>
            </a:extLst>
          </p:cNvPr>
          <p:cNvSpPr/>
          <p:nvPr/>
        </p:nvSpPr>
        <p:spPr>
          <a:xfrm>
            <a:off x="5324446" y="4377317"/>
            <a:ext cx="1188245" cy="830997"/>
          </a:xfrm>
          <a:prstGeom prst="rect">
            <a:avLst/>
          </a:prstGeom>
        </p:spPr>
        <p:txBody>
          <a:bodyPr wrap="square">
            <a:spAutoFit/>
          </a:bodyPr>
          <a:lstStyle/>
          <a:p>
            <a:pPr algn="ctr"/>
            <a:r>
              <a:rPr lang="en-US" altLang="zh-CN" sz="4800" b="1" dirty="0">
                <a:solidFill>
                  <a:schemeClr val="accent2"/>
                </a:solidFill>
                <a:cs typeface="+mn-ea"/>
                <a:sym typeface="+mn-lt"/>
              </a:rPr>
              <a:t>04</a:t>
            </a:r>
            <a:endParaRPr lang="en-US" sz="4800" dirty="0">
              <a:solidFill>
                <a:schemeClr val="accent2"/>
              </a:solidFill>
              <a:cs typeface="+mn-ea"/>
              <a:sym typeface="+mn-lt"/>
            </a:endParaRPr>
          </a:p>
        </p:txBody>
      </p:sp>
      <p:grpSp>
        <p:nvGrpSpPr>
          <p:cNvPr id="12" name="组合 11">
            <a:extLst>
              <a:ext uri="{FF2B5EF4-FFF2-40B4-BE49-F238E27FC236}">
                <a16:creationId xmlns:a16="http://schemas.microsoft.com/office/drawing/2014/main" id="{ADE04ADC-2DD6-A446-B736-5D1D9E2E5EDE}"/>
              </a:ext>
            </a:extLst>
          </p:cNvPr>
          <p:cNvGrpSpPr/>
          <p:nvPr/>
        </p:nvGrpSpPr>
        <p:grpSpPr>
          <a:xfrm>
            <a:off x="6588056" y="1209277"/>
            <a:ext cx="4986666" cy="604849"/>
            <a:chOff x="7299212" y="1655651"/>
            <a:chExt cx="4986666" cy="604849"/>
          </a:xfrm>
        </p:grpSpPr>
        <p:sp>
          <p:nvSpPr>
            <p:cNvPr id="13" name="文本框 12">
              <a:extLst>
                <a:ext uri="{FF2B5EF4-FFF2-40B4-BE49-F238E27FC236}">
                  <a16:creationId xmlns:a16="http://schemas.microsoft.com/office/drawing/2014/main" id="{1E6755BB-E8DD-CF45-8962-2AB49C36CC0D}"/>
                </a:ext>
              </a:extLst>
            </p:cNvPr>
            <p:cNvSpPr txBox="1"/>
            <p:nvPr/>
          </p:nvSpPr>
          <p:spPr>
            <a:xfrm>
              <a:off x="7299212" y="1655651"/>
              <a:ext cx="4986666" cy="461665"/>
            </a:xfrm>
            <a:prstGeom prst="rect">
              <a:avLst/>
            </a:prstGeom>
            <a:noFill/>
          </p:spPr>
          <p:txBody>
            <a:bodyPr wrap="square" rtlCol="0">
              <a:spAutoFit/>
              <a:scene3d>
                <a:camera prst="orthographicFront"/>
                <a:lightRig rig="threePt" dir="t"/>
              </a:scene3d>
              <a:sp3d contourW="12700"/>
            </a:bodyPr>
            <a:lstStyle/>
            <a:p>
              <a:r>
                <a:rPr lang="en-GB" altLang="zh-CN" sz="2400" b="1" dirty="0">
                  <a:solidFill>
                    <a:schemeClr val="tx1">
                      <a:lumMod val="75000"/>
                      <a:lumOff val="25000"/>
                    </a:schemeClr>
                  </a:solidFill>
                  <a:cs typeface="+mn-ea"/>
                  <a:sym typeface="+mn-lt"/>
                </a:rPr>
                <a:t>Definition of Software Rearchitecting</a:t>
              </a:r>
              <a:endParaRPr lang="zh-CN" altLang="en-US" sz="2400" b="1" dirty="0">
                <a:solidFill>
                  <a:schemeClr val="tx1">
                    <a:lumMod val="75000"/>
                    <a:lumOff val="25000"/>
                  </a:schemeClr>
                </a:solidFill>
                <a:cs typeface="+mn-ea"/>
                <a:sym typeface="+mn-lt"/>
              </a:endParaRPr>
            </a:p>
          </p:txBody>
        </p:sp>
        <p:sp>
          <p:nvSpPr>
            <p:cNvPr id="14" name="文本框 13">
              <a:extLst>
                <a:ext uri="{FF2B5EF4-FFF2-40B4-BE49-F238E27FC236}">
                  <a16:creationId xmlns:a16="http://schemas.microsoft.com/office/drawing/2014/main" id="{3A3BA88E-C2B5-974C-9505-A5A6D1F3D329}"/>
                </a:ext>
              </a:extLst>
            </p:cNvPr>
            <p:cNvSpPr txBox="1"/>
            <p:nvPr/>
          </p:nvSpPr>
          <p:spPr>
            <a:xfrm>
              <a:off x="7299212" y="2029668"/>
              <a:ext cx="3978632" cy="230832"/>
            </a:xfrm>
            <a:prstGeom prst="rect">
              <a:avLst/>
            </a:prstGeom>
            <a:noFill/>
          </p:spPr>
          <p:txBody>
            <a:bodyPr wrap="square" rtlCol="0">
              <a:spAutoFit/>
              <a:scene3d>
                <a:camera prst="orthographicFront"/>
                <a:lightRig rig="threePt" dir="t"/>
              </a:scene3d>
              <a:sp3d contourW="12700"/>
            </a:bodyPr>
            <a:lstStyle/>
            <a:p>
              <a:endParaRPr lang="en-US" altLang="zh-CN" sz="900" dirty="0">
                <a:solidFill>
                  <a:schemeClr val="tx1">
                    <a:lumMod val="50000"/>
                    <a:lumOff val="50000"/>
                  </a:schemeClr>
                </a:solidFill>
                <a:cs typeface="+mn-ea"/>
                <a:sym typeface="+mn-lt"/>
              </a:endParaRPr>
            </a:p>
          </p:txBody>
        </p:sp>
      </p:grpSp>
      <p:sp>
        <p:nvSpPr>
          <p:cNvPr id="16" name="文本框 15">
            <a:extLst>
              <a:ext uri="{FF2B5EF4-FFF2-40B4-BE49-F238E27FC236}">
                <a16:creationId xmlns:a16="http://schemas.microsoft.com/office/drawing/2014/main" id="{41E56018-D8AD-FB41-9019-B4760AAEB426}"/>
              </a:ext>
            </a:extLst>
          </p:cNvPr>
          <p:cNvSpPr txBox="1"/>
          <p:nvPr/>
        </p:nvSpPr>
        <p:spPr>
          <a:xfrm>
            <a:off x="6588057" y="2288662"/>
            <a:ext cx="4637812" cy="461665"/>
          </a:xfrm>
          <a:prstGeom prst="rect">
            <a:avLst/>
          </a:prstGeom>
          <a:noFill/>
        </p:spPr>
        <p:txBody>
          <a:bodyPr wrap="square" rtlCol="0">
            <a:spAutoFit/>
            <a:scene3d>
              <a:camera prst="orthographicFront"/>
              <a:lightRig rig="threePt" dir="t"/>
            </a:scene3d>
            <a:sp3d contourW="12700"/>
          </a:bodyPr>
          <a:lstStyle/>
          <a:p>
            <a:r>
              <a:rPr lang="en-US" altLang="zh-CN" sz="2400" b="1" dirty="0">
                <a:solidFill>
                  <a:schemeClr val="tx1">
                    <a:lumMod val="75000"/>
                    <a:lumOff val="25000"/>
                  </a:schemeClr>
                </a:solidFill>
                <a:cs typeface="+mn-ea"/>
                <a:sym typeface="+mn-lt"/>
              </a:rPr>
              <a:t>Benefits of Software rearchitecting</a:t>
            </a:r>
            <a:endParaRPr lang="zh-CN" altLang="en-US" sz="2400" b="1" dirty="0">
              <a:solidFill>
                <a:schemeClr val="tx1">
                  <a:lumMod val="75000"/>
                  <a:lumOff val="25000"/>
                </a:schemeClr>
              </a:solidFill>
              <a:cs typeface="+mn-ea"/>
              <a:sym typeface="+mn-lt"/>
            </a:endParaRPr>
          </a:p>
        </p:txBody>
      </p:sp>
      <p:grpSp>
        <p:nvGrpSpPr>
          <p:cNvPr id="18" name="组合 17">
            <a:extLst>
              <a:ext uri="{FF2B5EF4-FFF2-40B4-BE49-F238E27FC236}">
                <a16:creationId xmlns:a16="http://schemas.microsoft.com/office/drawing/2014/main" id="{3A84E8D6-6E35-3145-A318-FBC80767C6B5}"/>
              </a:ext>
            </a:extLst>
          </p:cNvPr>
          <p:cNvGrpSpPr/>
          <p:nvPr/>
        </p:nvGrpSpPr>
        <p:grpSpPr>
          <a:xfrm>
            <a:off x="6588056" y="3444752"/>
            <a:ext cx="5658408" cy="632166"/>
            <a:chOff x="7299212" y="3809984"/>
            <a:chExt cx="5658408" cy="632166"/>
          </a:xfrm>
        </p:grpSpPr>
        <p:sp>
          <p:nvSpPr>
            <p:cNvPr id="19" name="文本框 18">
              <a:extLst>
                <a:ext uri="{FF2B5EF4-FFF2-40B4-BE49-F238E27FC236}">
                  <a16:creationId xmlns:a16="http://schemas.microsoft.com/office/drawing/2014/main" id="{DABE866A-5D6A-D641-8633-A602A34BC206}"/>
                </a:ext>
              </a:extLst>
            </p:cNvPr>
            <p:cNvSpPr txBox="1"/>
            <p:nvPr/>
          </p:nvSpPr>
          <p:spPr>
            <a:xfrm>
              <a:off x="7299212" y="3809984"/>
              <a:ext cx="5658408" cy="461665"/>
            </a:xfrm>
            <a:prstGeom prst="rect">
              <a:avLst/>
            </a:prstGeom>
            <a:noFill/>
          </p:spPr>
          <p:txBody>
            <a:bodyPr wrap="none" rtlCol="0">
              <a:spAutoFit/>
              <a:scene3d>
                <a:camera prst="orthographicFront"/>
                <a:lightRig rig="threePt" dir="t"/>
              </a:scene3d>
              <a:sp3d contourW="12700"/>
            </a:bodyPr>
            <a:lstStyle/>
            <a:p>
              <a:r>
                <a:rPr lang="en-US" altLang="zh-CN" sz="2400" b="1" dirty="0">
                  <a:solidFill>
                    <a:schemeClr val="tx1">
                      <a:lumMod val="75000"/>
                      <a:lumOff val="25000"/>
                    </a:schemeClr>
                  </a:solidFill>
                  <a:cs typeface="+mn-ea"/>
                  <a:sym typeface="+mn-lt"/>
                </a:rPr>
                <a:t>Research Status of Software Rearchitecting</a:t>
              </a:r>
              <a:endParaRPr lang="zh-CN" altLang="en-US" sz="2400" b="1" dirty="0">
                <a:solidFill>
                  <a:schemeClr val="tx1">
                    <a:lumMod val="75000"/>
                    <a:lumOff val="25000"/>
                  </a:schemeClr>
                </a:solidFill>
                <a:cs typeface="+mn-ea"/>
                <a:sym typeface="+mn-lt"/>
              </a:endParaRPr>
            </a:p>
          </p:txBody>
        </p:sp>
        <p:sp>
          <p:nvSpPr>
            <p:cNvPr id="20" name="文本框 19">
              <a:extLst>
                <a:ext uri="{FF2B5EF4-FFF2-40B4-BE49-F238E27FC236}">
                  <a16:creationId xmlns:a16="http://schemas.microsoft.com/office/drawing/2014/main" id="{F6F9D3F9-72AE-D042-84EC-E828A6E9EDE1}"/>
                </a:ext>
              </a:extLst>
            </p:cNvPr>
            <p:cNvSpPr txBox="1"/>
            <p:nvPr/>
          </p:nvSpPr>
          <p:spPr>
            <a:xfrm>
              <a:off x="7299212" y="4211318"/>
              <a:ext cx="3978632" cy="230832"/>
            </a:xfrm>
            <a:prstGeom prst="rect">
              <a:avLst/>
            </a:prstGeom>
            <a:noFill/>
          </p:spPr>
          <p:txBody>
            <a:bodyPr wrap="square" rtlCol="0">
              <a:spAutoFit/>
              <a:scene3d>
                <a:camera prst="orthographicFront"/>
                <a:lightRig rig="threePt" dir="t"/>
              </a:scene3d>
              <a:sp3d contourW="12700"/>
            </a:bodyPr>
            <a:lstStyle/>
            <a:p>
              <a:endParaRPr lang="en-US" altLang="zh-CN" sz="900" dirty="0">
                <a:solidFill>
                  <a:schemeClr val="tx1">
                    <a:lumMod val="50000"/>
                    <a:lumOff val="50000"/>
                  </a:schemeClr>
                </a:solidFill>
                <a:cs typeface="+mn-ea"/>
                <a:sym typeface="+mn-lt"/>
              </a:endParaRPr>
            </a:p>
          </p:txBody>
        </p:sp>
      </p:grpSp>
      <p:grpSp>
        <p:nvGrpSpPr>
          <p:cNvPr id="21" name="组合 20">
            <a:extLst>
              <a:ext uri="{FF2B5EF4-FFF2-40B4-BE49-F238E27FC236}">
                <a16:creationId xmlns:a16="http://schemas.microsoft.com/office/drawing/2014/main" id="{92480C25-D6A0-6C4E-A8D7-25A354C1DED9}"/>
              </a:ext>
            </a:extLst>
          </p:cNvPr>
          <p:cNvGrpSpPr/>
          <p:nvPr/>
        </p:nvGrpSpPr>
        <p:grpSpPr>
          <a:xfrm>
            <a:off x="6588056" y="4561982"/>
            <a:ext cx="5064656" cy="708338"/>
            <a:chOff x="7299212" y="4824636"/>
            <a:chExt cx="5064656" cy="708338"/>
          </a:xfrm>
        </p:grpSpPr>
        <p:sp>
          <p:nvSpPr>
            <p:cNvPr id="22" name="文本框 21">
              <a:extLst>
                <a:ext uri="{FF2B5EF4-FFF2-40B4-BE49-F238E27FC236}">
                  <a16:creationId xmlns:a16="http://schemas.microsoft.com/office/drawing/2014/main" id="{A0BD94E5-EEB7-0845-AC7B-A621AE9E992D}"/>
                </a:ext>
              </a:extLst>
            </p:cNvPr>
            <p:cNvSpPr txBox="1"/>
            <p:nvPr/>
          </p:nvSpPr>
          <p:spPr>
            <a:xfrm>
              <a:off x="7299212" y="4824636"/>
              <a:ext cx="5064656" cy="461665"/>
            </a:xfrm>
            <a:prstGeom prst="rect">
              <a:avLst/>
            </a:prstGeom>
            <a:noFill/>
          </p:spPr>
          <p:txBody>
            <a:bodyPr wrap="none" rtlCol="0">
              <a:spAutoFit/>
              <a:scene3d>
                <a:camera prst="orthographicFront"/>
                <a:lightRig rig="threePt" dir="t"/>
              </a:scene3d>
              <a:sp3d contourW="12700"/>
            </a:bodyPr>
            <a:lstStyle/>
            <a:p>
              <a:r>
                <a:rPr lang="en-US" altLang="zh-CN" sz="2400" b="1" dirty="0">
                  <a:solidFill>
                    <a:schemeClr val="tx1">
                      <a:lumMod val="75000"/>
                      <a:lumOff val="25000"/>
                    </a:schemeClr>
                  </a:solidFill>
                  <a:cs typeface="+mn-ea"/>
                  <a:sym typeface="+mn-lt"/>
                </a:rPr>
                <a:t>Techniques of Software Rearchitecting</a:t>
              </a:r>
              <a:endParaRPr lang="zh-CN" altLang="en-US" sz="2400" b="1" dirty="0">
                <a:solidFill>
                  <a:schemeClr val="tx1">
                    <a:lumMod val="75000"/>
                    <a:lumOff val="25000"/>
                  </a:schemeClr>
                </a:solidFill>
                <a:cs typeface="+mn-ea"/>
                <a:sym typeface="+mn-lt"/>
              </a:endParaRPr>
            </a:p>
          </p:txBody>
        </p:sp>
        <p:sp>
          <p:nvSpPr>
            <p:cNvPr id="23" name="文本框 22">
              <a:extLst>
                <a:ext uri="{FF2B5EF4-FFF2-40B4-BE49-F238E27FC236}">
                  <a16:creationId xmlns:a16="http://schemas.microsoft.com/office/drawing/2014/main" id="{046F59B4-42F9-1941-99AB-7B580ACDB3B6}"/>
                </a:ext>
              </a:extLst>
            </p:cNvPr>
            <p:cNvSpPr txBox="1"/>
            <p:nvPr/>
          </p:nvSpPr>
          <p:spPr>
            <a:xfrm>
              <a:off x="7299212" y="5302142"/>
              <a:ext cx="3978632" cy="230832"/>
            </a:xfrm>
            <a:prstGeom prst="rect">
              <a:avLst/>
            </a:prstGeom>
            <a:noFill/>
          </p:spPr>
          <p:txBody>
            <a:bodyPr wrap="square" rtlCol="0">
              <a:spAutoFit/>
              <a:scene3d>
                <a:camera prst="orthographicFront"/>
                <a:lightRig rig="threePt" dir="t"/>
              </a:scene3d>
              <a:sp3d contourW="12700"/>
            </a:bodyPr>
            <a:lstStyle/>
            <a:p>
              <a:endParaRPr lang="en-US" altLang="zh-CN" sz="900" dirty="0">
                <a:solidFill>
                  <a:schemeClr val="tx1">
                    <a:lumMod val="50000"/>
                    <a:lumOff val="50000"/>
                  </a:schemeClr>
                </a:solidFill>
                <a:cs typeface="+mn-ea"/>
                <a:sym typeface="+mn-lt"/>
              </a:endParaRPr>
            </a:p>
          </p:txBody>
        </p:sp>
      </p:grpSp>
      <p:sp>
        <p:nvSpPr>
          <p:cNvPr id="24" name="添加标题">
            <a:extLst>
              <a:ext uri="{FF2B5EF4-FFF2-40B4-BE49-F238E27FC236}">
                <a16:creationId xmlns:a16="http://schemas.microsoft.com/office/drawing/2014/main" id="{9406CB8E-BB1E-B398-DFB9-EF25242D08B2}"/>
              </a:ext>
            </a:extLst>
          </p:cNvPr>
          <p:cNvSpPr/>
          <p:nvPr/>
        </p:nvSpPr>
        <p:spPr>
          <a:xfrm>
            <a:off x="5349325" y="5508713"/>
            <a:ext cx="1188245" cy="830997"/>
          </a:xfrm>
          <a:prstGeom prst="rect">
            <a:avLst/>
          </a:prstGeom>
        </p:spPr>
        <p:txBody>
          <a:bodyPr wrap="square">
            <a:spAutoFit/>
          </a:bodyPr>
          <a:lstStyle/>
          <a:p>
            <a:pPr algn="ctr"/>
            <a:r>
              <a:rPr lang="en-US" altLang="zh-CN" sz="4800" b="1" dirty="0">
                <a:solidFill>
                  <a:schemeClr val="accent1"/>
                </a:solidFill>
                <a:cs typeface="+mn-ea"/>
                <a:sym typeface="+mn-lt"/>
              </a:rPr>
              <a:t>05</a:t>
            </a:r>
            <a:endParaRPr lang="en-US" sz="4800" dirty="0">
              <a:solidFill>
                <a:schemeClr val="accent1"/>
              </a:solidFill>
              <a:cs typeface="+mn-ea"/>
              <a:sym typeface="+mn-lt"/>
            </a:endParaRPr>
          </a:p>
        </p:txBody>
      </p:sp>
      <p:sp>
        <p:nvSpPr>
          <p:cNvPr id="29" name="文本框 28">
            <a:extLst>
              <a:ext uri="{FF2B5EF4-FFF2-40B4-BE49-F238E27FC236}">
                <a16:creationId xmlns:a16="http://schemas.microsoft.com/office/drawing/2014/main" id="{DC755EEF-3794-2363-C979-61D96F176836}"/>
              </a:ext>
            </a:extLst>
          </p:cNvPr>
          <p:cNvSpPr txBox="1"/>
          <p:nvPr/>
        </p:nvSpPr>
        <p:spPr>
          <a:xfrm>
            <a:off x="6588056" y="5696277"/>
            <a:ext cx="3130152" cy="461665"/>
          </a:xfrm>
          <a:prstGeom prst="rect">
            <a:avLst/>
          </a:prstGeom>
          <a:noFill/>
        </p:spPr>
        <p:txBody>
          <a:bodyPr wrap="none" rtlCol="0">
            <a:spAutoFit/>
            <a:scene3d>
              <a:camera prst="orthographicFront"/>
              <a:lightRig rig="threePt" dir="t"/>
            </a:scene3d>
            <a:sp3d contourW="12700"/>
          </a:bodyPr>
          <a:lstStyle/>
          <a:p>
            <a:r>
              <a:rPr lang="en-US" altLang="zh-CN" sz="2400" b="1" dirty="0">
                <a:solidFill>
                  <a:schemeClr val="tx1">
                    <a:lumMod val="75000"/>
                    <a:lumOff val="25000"/>
                  </a:schemeClr>
                </a:solidFill>
                <a:cs typeface="+mn-ea"/>
                <a:sym typeface="+mn-lt"/>
              </a:rPr>
              <a:t>Conclusion of Research</a:t>
            </a:r>
            <a:endParaRPr lang="zh-CN" altLang="en-US" sz="2400" b="1" dirty="0">
              <a:solidFill>
                <a:schemeClr val="tx1">
                  <a:lumMod val="75000"/>
                  <a:lumOff val="25000"/>
                </a:schemeClr>
              </a:solidFill>
              <a:cs typeface="+mn-ea"/>
              <a:sym typeface="+mn-lt"/>
            </a:endParaRPr>
          </a:p>
        </p:txBody>
      </p:sp>
    </p:spTree>
    <p:extLst>
      <p:ext uri="{BB962C8B-B14F-4D97-AF65-F5344CB8AC3E}">
        <p14:creationId xmlns:p14="http://schemas.microsoft.com/office/powerpoint/2010/main" val="1646740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3">
            <a:extLst>
              <a:ext uri="{FF2B5EF4-FFF2-40B4-BE49-F238E27FC236}">
                <a16:creationId xmlns:a16="http://schemas.microsoft.com/office/drawing/2014/main" id="{82A0AF0F-A25A-5D41-ADDB-932BA8AF15DE}"/>
              </a:ext>
            </a:extLst>
          </p:cNvPr>
          <p:cNvSpPr/>
          <p:nvPr/>
        </p:nvSpPr>
        <p:spPr>
          <a:xfrm>
            <a:off x="7745506" y="2384612"/>
            <a:ext cx="4446495" cy="4473389"/>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 name="Rounded Rectangle 9">
            <a:extLst>
              <a:ext uri="{FF2B5EF4-FFF2-40B4-BE49-F238E27FC236}">
                <a16:creationId xmlns:a16="http://schemas.microsoft.com/office/drawing/2014/main" id="{1C63F15C-9600-F24A-9A09-0AF390EA3D2B}"/>
              </a:ext>
            </a:extLst>
          </p:cNvPr>
          <p:cNvSpPr/>
          <p:nvPr/>
        </p:nvSpPr>
        <p:spPr>
          <a:xfrm>
            <a:off x="1926395" y="1546932"/>
            <a:ext cx="8406682" cy="4268844"/>
          </a:xfrm>
          <a:prstGeom prst="roundRect">
            <a:avLst/>
          </a:prstGeom>
          <a:gradFill>
            <a:gsLst>
              <a:gs pos="0">
                <a:schemeClr val="accent1">
                  <a:alpha val="9000"/>
                </a:schemeClr>
              </a:gs>
              <a:gs pos="100000">
                <a:schemeClr val="accent2">
                  <a:alpha val="47000"/>
                </a:schemeClr>
              </a:gs>
            </a:gsLst>
            <a:lin ang="2700000" scaled="1"/>
          </a:gra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 name="Rounded Rectangle 9">
            <a:extLst>
              <a:ext uri="{FF2B5EF4-FFF2-40B4-BE49-F238E27FC236}">
                <a16:creationId xmlns:a16="http://schemas.microsoft.com/office/drawing/2014/main" id="{5DA61272-2A83-3E4B-B3EC-3BD56F72E378}"/>
              </a:ext>
            </a:extLst>
          </p:cNvPr>
          <p:cNvSpPr/>
          <p:nvPr/>
        </p:nvSpPr>
        <p:spPr>
          <a:xfrm>
            <a:off x="2144682" y="1959390"/>
            <a:ext cx="7736042" cy="3416316"/>
          </a:xfrm>
          <a:prstGeom prst="roundRect">
            <a:avLst/>
          </a:prstGeom>
          <a:solidFill>
            <a:schemeClr val="bg1"/>
          </a:soli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 name="Freeform: Shape 3">
            <a:extLst>
              <a:ext uri="{FF2B5EF4-FFF2-40B4-BE49-F238E27FC236}">
                <a16:creationId xmlns:a16="http://schemas.microsoft.com/office/drawing/2014/main" id="{B9AC5E48-F478-334E-AB57-AB72CE7BA692}"/>
              </a:ext>
            </a:extLst>
          </p:cNvPr>
          <p:cNvSpPr/>
          <p:nvPr/>
        </p:nvSpPr>
        <p:spPr>
          <a:xfrm rot="5400000">
            <a:off x="78970" y="5473930"/>
            <a:ext cx="1305098" cy="146304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Oval 3">
            <a:extLst>
              <a:ext uri="{FF2B5EF4-FFF2-40B4-BE49-F238E27FC236}">
                <a16:creationId xmlns:a16="http://schemas.microsoft.com/office/drawing/2014/main" id="{033681F6-1E60-DC4A-BDD1-57FB339D8F95}"/>
              </a:ext>
            </a:extLst>
          </p:cNvPr>
          <p:cNvSpPr/>
          <p:nvPr/>
        </p:nvSpPr>
        <p:spPr>
          <a:xfrm>
            <a:off x="750794" y="1907800"/>
            <a:ext cx="3529106" cy="3529106"/>
          </a:xfrm>
          <a:prstGeom prst="ellipse">
            <a:avLst/>
          </a:prstGeom>
          <a:solidFill>
            <a:schemeClr val="bg1"/>
          </a:solidFill>
          <a:ln>
            <a:noFill/>
          </a:ln>
          <a:effectLst>
            <a:outerShdw blurRad="876300" dist="215900" dir="5400000" sx="91000" sy="91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文本框 21">
            <a:extLst>
              <a:ext uri="{FF2B5EF4-FFF2-40B4-BE49-F238E27FC236}">
                <a16:creationId xmlns:a16="http://schemas.microsoft.com/office/drawing/2014/main" id="{6AF899A5-F67C-EE42-8A65-DF26831098BA}"/>
              </a:ext>
            </a:extLst>
          </p:cNvPr>
          <p:cNvSpPr txBox="1"/>
          <p:nvPr/>
        </p:nvSpPr>
        <p:spPr>
          <a:xfrm>
            <a:off x="1744624" y="2887523"/>
            <a:ext cx="1541446" cy="15696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defRPr sz="11500" b="1">
                <a:solidFill>
                  <a:srgbClr val="FFFFFF"/>
                </a:solidFill>
                <a:latin typeface="A思源黑体—03"/>
                <a:ea typeface="A思源黑体—03"/>
                <a:cs typeface="A思源黑体—03"/>
                <a:sym typeface="A思源黑体—03"/>
              </a:defRPr>
            </a:lvl1pPr>
          </a:lstStyle>
          <a:p>
            <a:r>
              <a:rPr sz="9600">
                <a:solidFill>
                  <a:schemeClr val="accent1"/>
                </a:solidFill>
                <a:latin typeface="+mn-lt"/>
                <a:ea typeface="+mn-ea"/>
                <a:cs typeface="+mn-ea"/>
                <a:sym typeface="+mn-lt"/>
              </a:rPr>
              <a:t>01</a:t>
            </a:r>
          </a:p>
        </p:txBody>
      </p:sp>
      <p:sp>
        <p:nvSpPr>
          <p:cNvPr id="9" name="矩形 22">
            <a:extLst>
              <a:ext uri="{FF2B5EF4-FFF2-40B4-BE49-F238E27FC236}">
                <a16:creationId xmlns:a16="http://schemas.microsoft.com/office/drawing/2014/main" id="{F775A9F5-49A2-EA4A-A207-A1C510312B8A}"/>
              </a:ext>
            </a:extLst>
          </p:cNvPr>
          <p:cNvSpPr txBox="1"/>
          <p:nvPr/>
        </p:nvSpPr>
        <p:spPr>
          <a:xfrm>
            <a:off x="4434030" y="2885542"/>
            <a:ext cx="5343512" cy="1415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defTabSz="1219169">
              <a:defRPr sz="4800" b="1" spc="400">
                <a:solidFill>
                  <a:srgbClr val="404040"/>
                </a:solidFill>
                <a:latin typeface="A思源黑体—06"/>
                <a:ea typeface="A思源黑体—06"/>
                <a:cs typeface="A思源黑体—06"/>
                <a:sym typeface="A思源黑体—06"/>
              </a:defRPr>
            </a:lvl1pPr>
          </a:lstStyle>
          <a:p>
            <a:pPr algn="l"/>
            <a:r>
              <a:rPr lang="en-GB" altLang="zh-CN" sz="5400" dirty="0">
                <a:latin typeface="+mn-lt"/>
                <a:ea typeface="+mn-ea"/>
                <a:cs typeface="+mn-ea"/>
                <a:sym typeface="+mn-lt"/>
              </a:rPr>
              <a:t>Definition</a:t>
            </a:r>
            <a:r>
              <a:rPr lang="en-GB" altLang="zh-CN" sz="3200" dirty="0">
                <a:latin typeface="+mn-lt"/>
                <a:ea typeface="+mn-ea"/>
                <a:cs typeface="+mn-ea"/>
                <a:sym typeface="+mn-lt"/>
              </a:rPr>
              <a:t> of </a:t>
            </a:r>
          </a:p>
          <a:p>
            <a:pPr algn="l"/>
            <a:r>
              <a:rPr lang="en-GB" altLang="zh-CN" sz="3200" dirty="0">
                <a:solidFill>
                  <a:srgbClr val="6A737B"/>
                </a:solidFill>
                <a:latin typeface="+mn-lt"/>
                <a:ea typeface="+mn-ea"/>
                <a:cs typeface="+mn-ea"/>
                <a:sym typeface="+mn-lt"/>
              </a:rPr>
              <a:t>Software Rearchitecting</a:t>
            </a:r>
          </a:p>
        </p:txBody>
      </p:sp>
      <p:grpSp>
        <p:nvGrpSpPr>
          <p:cNvPr id="11" name="Group 63">
            <a:extLst>
              <a:ext uri="{FF2B5EF4-FFF2-40B4-BE49-F238E27FC236}">
                <a16:creationId xmlns:a16="http://schemas.microsoft.com/office/drawing/2014/main" id="{29627B57-3098-D345-A170-BFADBF062636}"/>
              </a:ext>
            </a:extLst>
          </p:cNvPr>
          <p:cNvGrpSpPr/>
          <p:nvPr/>
        </p:nvGrpSpPr>
        <p:grpSpPr>
          <a:xfrm>
            <a:off x="1942996" y="549190"/>
            <a:ext cx="9334603" cy="260995"/>
            <a:chOff x="10844396" y="274292"/>
            <a:chExt cx="9334603" cy="260995"/>
          </a:xfrm>
          <a:gradFill>
            <a:gsLst>
              <a:gs pos="0">
                <a:schemeClr val="accent1"/>
              </a:gs>
              <a:gs pos="100000">
                <a:schemeClr val="accent2"/>
              </a:gs>
            </a:gsLst>
            <a:lin ang="0" scaled="1"/>
          </a:gradFill>
        </p:grpSpPr>
        <p:sp>
          <p:nvSpPr>
            <p:cNvPr id="14" name="Rectangle: Rounded Corners 71">
              <a:extLst>
                <a:ext uri="{FF2B5EF4-FFF2-40B4-BE49-F238E27FC236}">
                  <a16:creationId xmlns:a16="http://schemas.microsoft.com/office/drawing/2014/main" id="{AEA90B98-8261-9B4A-A2F4-03775DF175CC}"/>
                </a:ext>
              </a:extLst>
            </p:cNvPr>
            <p:cNvSpPr/>
            <p:nvPr/>
          </p:nvSpPr>
          <p:spPr>
            <a:xfrm>
              <a:off x="16007186" y="274292"/>
              <a:ext cx="4171813" cy="260995"/>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13" name="Freeform 6">
              <a:extLst>
                <a:ext uri="{FF2B5EF4-FFF2-40B4-BE49-F238E27FC236}">
                  <a16:creationId xmlns:a16="http://schemas.microsoft.com/office/drawing/2014/main" id="{CFC6F39D-1511-F642-8D31-42F4F622907E}"/>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Tree>
    <p:extLst>
      <p:ext uri="{BB962C8B-B14F-4D97-AF65-F5344CB8AC3E}">
        <p14:creationId xmlns:p14="http://schemas.microsoft.com/office/powerpoint/2010/main" val="1737053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23">
            <a:extLst>
              <a:ext uri="{FF2B5EF4-FFF2-40B4-BE49-F238E27FC236}">
                <a16:creationId xmlns:a16="http://schemas.microsoft.com/office/drawing/2014/main" id="{7EA61A80-CEC0-4D2F-9AD0-850D6149BA36}"/>
              </a:ext>
            </a:extLst>
          </p:cNvPr>
          <p:cNvGrpSpPr/>
          <p:nvPr/>
        </p:nvGrpSpPr>
        <p:grpSpPr>
          <a:xfrm>
            <a:off x="375348" y="373683"/>
            <a:ext cx="11818027" cy="6484318"/>
            <a:chOff x="375348" y="373683"/>
            <a:chExt cx="11818027" cy="6484318"/>
          </a:xfrm>
        </p:grpSpPr>
        <p:grpSp>
          <p:nvGrpSpPr>
            <p:cNvPr id="18" name="Group 63">
              <a:extLst>
                <a:ext uri="{FF2B5EF4-FFF2-40B4-BE49-F238E27FC236}">
                  <a16:creationId xmlns:a16="http://schemas.microsoft.com/office/drawing/2014/main" id="{160C7207-3C51-48C9-9F9A-8CABAB01C966}"/>
                </a:ext>
              </a:extLst>
            </p:cNvPr>
            <p:cNvGrpSpPr/>
            <p:nvPr/>
          </p:nvGrpSpPr>
          <p:grpSpPr>
            <a:xfrm>
              <a:off x="375348" y="373683"/>
              <a:ext cx="2101522" cy="547070"/>
              <a:chOff x="9276748" y="98785"/>
              <a:chExt cx="2101522" cy="547070"/>
            </a:xfrm>
            <a:gradFill>
              <a:gsLst>
                <a:gs pos="0">
                  <a:schemeClr val="accent1"/>
                </a:gs>
                <a:gs pos="100000">
                  <a:schemeClr val="accent2"/>
                </a:gs>
              </a:gsLst>
              <a:lin ang="0" scaled="1"/>
            </a:gradFill>
          </p:grpSpPr>
          <p:grpSp>
            <p:nvGrpSpPr>
              <p:cNvPr id="21" name="Group 64">
                <a:extLst>
                  <a:ext uri="{FF2B5EF4-FFF2-40B4-BE49-F238E27FC236}">
                    <a16:creationId xmlns:a16="http://schemas.microsoft.com/office/drawing/2014/main" id="{AC8240C9-5D3B-4E4F-8A0B-8213C971094B}"/>
                  </a:ext>
                </a:extLst>
              </p:cNvPr>
              <p:cNvGrpSpPr/>
              <p:nvPr/>
            </p:nvGrpSpPr>
            <p:grpSpPr>
              <a:xfrm>
                <a:off x="9276748" y="98785"/>
                <a:ext cx="2101522" cy="547070"/>
                <a:chOff x="9276748" y="98785"/>
                <a:chExt cx="2101522" cy="547070"/>
              </a:xfrm>
              <a:grpFill/>
            </p:grpSpPr>
            <p:sp>
              <p:nvSpPr>
                <p:cNvPr id="23" name="Rectangle: Rounded Corners 71">
                  <a:extLst>
                    <a:ext uri="{FF2B5EF4-FFF2-40B4-BE49-F238E27FC236}">
                      <a16:creationId xmlns:a16="http://schemas.microsoft.com/office/drawing/2014/main" id="{F5B8D1DB-1552-47B8-A56F-73E0EDB18DB6}"/>
                    </a:ext>
                  </a:extLst>
                </p:cNvPr>
                <p:cNvSpPr/>
                <p:nvPr/>
              </p:nvSpPr>
              <p:spPr>
                <a:xfrm>
                  <a:off x="9827030" y="98785"/>
                  <a:ext cx="1551240"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24" name="Oval 72">
                  <a:extLst>
                    <a:ext uri="{FF2B5EF4-FFF2-40B4-BE49-F238E27FC236}">
                      <a16:creationId xmlns:a16="http://schemas.microsoft.com/office/drawing/2014/main" id="{35ED689E-F345-452F-BCCA-6A3AC3BA3CF5}"/>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22" name="Freeform 6">
                <a:extLst>
                  <a:ext uri="{FF2B5EF4-FFF2-40B4-BE49-F238E27FC236}">
                    <a16:creationId xmlns:a16="http://schemas.microsoft.com/office/drawing/2014/main" id="{06D8224A-A59E-4125-80A3-B8D0E78A1391}"/>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19" name="文本框 49">
              <a:extLst>
                <a:ext uri="{FF2B5EF4-FFF2-40B4-BE49-F238E27FC236}">
                  <a16:creationId xmlns:a16="http://schemas.microsoft.com/office/drawing/2014/main" id="{D4566819-8A7A-4A90-B813-F697351E68C7}"/>
                </a:ext>
              </a:extLst>
            </p:cNvPr>
            <p:cNvSpPr txBox="1"/>
            <p:nvPr/>
          </p:nvSpPr>
          <p:spPr>
            <a:xfrm>
              <a:off x="1140029" y="460030"/>
              <a:ext cx="1122441" cy="374375"/>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en-US" altLang="zh-CN" dirty="0">
                  <a:solidFill>
                    <a:schemeClr val="bg1"/>
                  </a:solidFill>
                  <a:latin typeface="+mn-lt"/>
                  <a:ea typeface="+mn-ea"/>
                  <a:cs typeface="+mn-ea"/>
                  <a:sym typeface="+mn-lt"/>
                </a:rPr>
                <a:t>Definition</a:t>
              </a:r>
              <a:endParaRPr lang="zh-CN" altLang="en-US" dirty="0">
                <a:solidFill>
                  <a:schemeClr val="bg1"/>
                </a:solidFill>
                <a:latin typeface="+mn-lt"/>
                <a:ea typeface="+mn-ea"/>
                <a:cs typeface="+mn-ea"/>
                <a:sym typeface="+mn-lt"/>
              </a:endParaRPr>
            </a:p>
          </p:txBody>
        </p:sp>
        <p:sp>
          <p:nvSpPr>
            <p:cNvPr id="20" name="Freeform: Shape 3">
              <a:extLst>
                <a:ext uri="{FF2B5EF4-FFF2-40B4-BE49-F238E27FC236}">
                  <a16:creationId xmlns:a16="http://schemas.microsoft.com/office/drawing/2014/main" id="{74952487-6039-411D-B67B-0D43EA312B77}"/>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3" name="Picture Placeholder 1">
            <a:extLst>
              <a:ext uri="{FF2B5EF4-FFF2-40B4-BE49-F238E27FC236}">
                <a16:creationId xmlns:a16="http://schemas.microsoft.com/office/drawing/2014/main" id="{98041C33-6AAC-CE49-A45B-54ADF363393A}"/>
              </a:ext>
            </a:extLst>
          </p:cNvPr>
          <p:cNvSpPr txBox="1">
            <a:spLocks/>
          </p:cNvSpPr>
          <p:nvPr/>
        </p:nvSpPr>
        <p:spPr>
          <a:xfrm>
            <a:off x="9037984" y="2716694"/>
            <a:ext cx="3154016" cy="2701787"/>
          </a:xfrm>
          <a:prstGeom prst="rect">
            <a:avLst/>
          </a:prstGeom>
          <a:blipFill>
            <a:blip r:embed="rId3"/>
            <a:stretch>
              <a:fillRect l="-13613" r="-13613"/>
            </a:stretch>
          </a:blipFill>
          <a:effectLst>
            <a:outerShdw blurRad="25400" dist="152400" dir="2580000" sx="105000" sy="105000" algn="tl" rotWithShape="0">
              <a:prstClr val="black">
                <a:alpha val="50000"/>
              </a:prstClr>
            </a:outerShdw>
          </a:effectLst>
        </p:spPr>
        <p:txBody>
          <a:bodyPr/>
          <a:lstStyle/>
          <a:p>
            <a:endParaRPr lang="zh-CN" altLang="en-US">
              <a:cs typeface="+mn-ea"/>
              <a:sym typeface="+mn-lt"/>
            </a:endParaRPr>
          </a:p>
        </p:txBody>
      </p:sp>
      <p:sp>
        <p:nvSpPr>
          <p:cNvPr id="10" name="Rectangle 21">
            <a:extLst>
              <a:ext uri="{FF2B5EF4-FFF2-40B4-BE49-F238E27FC236}">
                <a16:creationId xmlns:a16="http://schemas.microsoft.com/office/drawing/2014/main" id="{171E1857-AF30-EA41-B56F-6422D3E4B270}"/>
              </a:ext>
            </a:extLst>
          </p:cNvPr>
          <p:cNvSpPr/>
          <p:nvPr/>
        </p:nvSpPr>
        <p:spPr>
          <a:xfrm>
            <a:off x="8154179" y="5792037"/>
            <a:ext cx="2460812" cy="26347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4" name="L 形 13">
            <a:extLst>
              <a:ext uri="{FF2B5EF4-FFF2-40B4-BE49-F238E27FC236}">
                <a16:creationId xmlns:a16="http://schemas.microsoft.com/office/drawing/2014/main" id="{70521B95-A7DB-8A41-AFFB-F6E1E06E4C7F}"/>
              </a:ext>
            </a:extLst>
          </p:cNvPr>
          <p:cNvSpPr/>
          <p:nvPr/>
        </p:nvSpPr>
        <p:spPr>
          <a:xfrm rot="5400000">
            <a:off x="493520" y="1491880"/>
            <a:ext cx="457219" cy="407001"/>
          </a:xfrm>
          <a:prstGeom prst="corner">
            <a:avLst>
              <a:gd name="adj1" fmla="val 25014"/>
              <a:gd name="adj2" fmla="val 23544"/>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2799" tIns="61400" rIns="122799" bIns="61400" rtlCol="0" anchor="ctr"/>
          <a:lstStyle/>
          <a:p>
            <a:pPr algn="ctr"/>
            <a:endParaRPr lang="zh-CN" altLang="en-US" dirty="0">
              <a:cs typeface="+mn-ea"/>
              <a:sym typeface="+mn-lt"/>
            </a:endParaRPr>
          </a:p>
        </p:txBody>
      </p:sp>
      <p:sp>
        <p:nvSpPr>
          <p:cNvPr id="15" name="L 形 14">
            <a:extLst>
              <a:ext uri="{FF2B5EF4-FFF2-40B4-BE49-F238E27FC236}">
                <a16:creationId xmlns:a16="http://schemas.microsoft.com/office/drawing/2014/main" id="{507D4F39-34A3-1A4A-BB0C-66581988A295}"/>
              </a:ext>
            </a:extLst>
          </p:cNvPr>
          <p:cNvSpPr/>
          <p:nvPr/>
        </p:nvSpPr>
        <p:spPr>
          <a:xfrm rot="16200000">
            <a:off x="7925568" y="5214980"/>
            <a:ext cx="457219" cy="407001"/>
          </a:xfrm>
          <a:prstGeom prst="corner">
            <a:avLst>
              <a:gd name="adj1" fmla="val 25014"/>
              <a:gd name="adj2" fmla="val 23544"/>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2799" tIns="61400" rIns="122799" bIns="61400" rtlCol="0" anchor="ctr"/>
          <a:lstStyle/>
          <a:p>
            <a:pPr algn="ctr"/>
            <a:endParaRPr lang="zh-CN" altLang="en-US" dirty="0">
              <a:cs typeface="+mn-ea"/>
              <a:sym typeface="+mn-lt"/>
            </a:endParaRPr>
          </a:p>
        </p:txBody>
      </p:sp>
      <p:sp>
        <p:nvSpPr>
          <p:cNvPr id="16" name="TextBox 24">
            <a:extLst>
              <a:ext uri="{FF2B5EF4-FFF2-40B4-BE49-F238E27FC236}">
                <a16:creationId xmlns:a16="http://schemas.microsoft.com/office/drawing/2014/main" id="{ACEBA2F6-0AE0-7840-8E8A-D8702B91A862}"/>
              </a:ext>
            </a:extLst>
          </p:cNvPr>
          <p:cNvSpPr txBox="1"/>
          <p:nvPr/>
        </p:nvSpPr>
        <p:spPr>
          <a:xfrm>
            <a:off x="636345" y="1652085"/>
            <a:ext cx="7517833" cy="3956644"/>
          </a:xfrm>
          <a:prstGeom prst="rect">
            <a:avLst/>
          </a:prstGeom>
          <a:noFill/>
        </p:spPr>
        <p:txBody>
          <a:bodyPr wrap="square" lIns="91423" tIns="45712" rIns="91423" bIns="45712" rtlCol="0">
            <a:spAutoFit/>
          </a:bodyPr>
          <a:lstStyle/>
          <a:p>
            <a:pPr lvl="0" algn="just" defTabSz="1217930">
              <a:lnSpc>
                <a:spcPts val="2000"/>
              </a:lnSpc>
              <a:defRPr/>
            </a:pPr>
            <a:r>
              <a:rPr lang="en-US" altLang="zh-CN" sz="2400" dirty="0">
                <a:solidFill>
                  <a:schemeClr val="bg1">
                    <a:lumMod val="50000"/>
                  </a:schemeClr>
                </a:solidFill>
                <a:cs typeface="+mn-ea"/>
                <a:sym typeface="+mn-lt"/>
              </a:rPr>
              <a:t>Software design and development are iterative processes that require constant adaptation to changing requirements and maintenance. Software rearchitecting is a key software technology that improves software comprehensibility, maintainability, and scalability. It is a process that improves the structure of software without changing its function and external visibility. The benefits of software rearchitecting are numerous, including the reduction of the overall complexity of the system or software. Complexity can arise from program logic, architecture design, system deployment, testing, and technology. Basic and composite rearchitecting methods have been defined, as well as software rearchitecting assistance tools. In our paper, we introduce several Methods and Techniques of Software rearchitecting.</a:t>
            </a:r>
            <a:endParaRPr kumimoji="0" lang="zh-CN" altLang="en-US" sz="2400" b="0" i="0" u="none" strike="noStrike" kern="1200" cap="none" spc="0" normalizeH="0" baseline="0" noProof="0" dirty="0">
              <a:ln>
                <a:noFill/>
              </a:ln>
              <a:solidFill>
                <a:schemeClr val="bg1">
                  <a:lumMod val="50000"/>
                </a:schemeClr>
              </a:solidFill>
              <a:effectLst/>
              <a:uLnTx/>
              <a:uFillTx/>
              <a:cs typeface="+mn-ea"/>
              <a:sym typeface="+mn-lt"/>
            </a:endParaRPr>
          </a:p>
        </p:txBody>
      </p:sp>
    </p:spTree>
    <p:extLst>
      <p:ext uri="{BB962C8B-B14F-4D97-AF65-F5344CB8AC3E}">
        <p14:creationId xmlns:p14="http://schemas.microsoft.com/office/powerpoint/2010/main" val="726855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3">
            <a:extLst>
              <a:ext uri="{FF2B5EF4-FFF2-40B4-BE49-F238E27FC236}">
                <a16:creationId xmlns:a16="http://schemas.microsoft.com/office/drawing/2014/main" id="{82A0AF0F-A25A-5D41-ADDB-932BA8AF15DE}"/>
              </a:ext>
            </a:extLst>
          </p:cNvPr>
          <p:cNvSpPr/>
          <p:nvPr/>
        </p:nvSpPr>
        <p:spPr>
          <a:xfrm>
            <a:off x="7745506" y="2384612"/>
            <a:ext cx="4446495" cy="4473389"/>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 name="Rounded Rectangle 9">
            <a:extLst>
              <a:ext uri="{FF2B5EF4-FFF2-40B4-BE49-F238E27FC236}">
                <a16:creationId xmlns:a16="http://schemas.microsoft.com/office/drawing/2014/main" id="{1C63F15C-9600-F24A-9A09-0AF390EA3D2B}"/>
              </a:ext>
            </a:extLst>
          </p:cNvPr>
          <p:cNvSpPr/>
          <p:nvPr/>
        </p:nvSpPr>
        <p:spPr>
          <a:xfrm>
            <a:off x="1926395" y="1546932"/>
            <a:ext cx="8406682" cy="4268844"/>
          </a:xfrm>
          <a:prstGeom prst="roundRect">
            <a:avLst/>
          </a:prstGeom>
          <a:gradFill>
            <a:gsLst>
              <a:gs pos="0">
                <a:schemeClr val="accent1">
                  <a:alpha val="9000"/>
                </a:schemeClr>
              </a:gs>
              <a:gs pos="100000">
                <a:schemeClr val="accent2">
                  <a:alpha val="47000"/>
                </a:schemeClr>
              </a:gs>
            </a:gsLst>
            <a:lin ang="2700000" scaled="1"/>
          </a:gra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 name="Rounded Rectangle 9">
            <a:extLst>
              <a:ext uri="{FF2B5EF4-FFF2-40B4-BE49-F238E27FC236}">
                <a16:creationId xmlns:a16="http://schemas.microsoft.com/office/drawing/2014/main" id="{5DA61272-2A83-3E4B-B3EC-3BD56F72E378}"/>
              </a:ext>
            </a:extLst>
          </p:cNvPr>
          <p:cNvSpPr/>
          <p:nvPr/>
        </p:nvSpPr>
        <p:spPr>
          <a:xfrm>
            <a:off x="2144682" y="1959390"/>
            <a:ext cx="7736042" cy="3416316"/>
          </a:xfrm>
          <a:prstGeom prst="roundRect">
            <a:avLst/>
          </a:prstGeom>
          <a:solidFill>
            <a:schemeClr val="bg1"/>
          </a:soli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 name="Freeform: Shape 3">
            <a:extLst>
              <a:ext uri="{FF2B5EF4-FFF2-40B4-BE49-F238E27FC236}">
                <a16:creationId xmlns:a16="http://schemas.microsoft.com/office/drawing/2014/main" id="{B9AC5E48-F478-334E-AB57-AB72CE7BA692}"/>
              </a:ext>
            </a:extLst>
          </p:cNvPr>
          <p:cNvSpPr/>
          <p:nvPr/>
        </p:nvSpPr>
        <p:spPr>
          <a:xfrm rot="5400000">
            <a:off x="78970" y="5473930"/>
            <a:ext cx="1305098" cy="146304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Oval 3">
            <a:extLst>
              <a:ext uri="{FF2B5EF4-FFF2-40B4-BE49-F238E27FC236}">
                <a16:creationId xmlns:a16="http://schemas.microsoft.com/office/drawing/2014/main" id="{033681F6-1E60-DC4A-BDD1-57FB339D8F95}"/>
              </a:ext>
            </a:extLst>
          </p:cNvPr>
          <p:cNvSpPr/>
          <p:nvPr/>
        </p:nvSpPr>
        <p:spPr>
          <a:xfrm>
            <a:off x="750794" y="1907800"/>
            <a:ext cx="3529106" cy="3529106"/>
          </a:xfrm>
          <a:prstGeom prst="ellipse">
            <a:avLst/>
          </a:prstGeom>
          <a:solidFill>
            <a:schemeClr val="bg1"/>
          </a:solidFill>
          <a:ln>
            <a:noFill/>
          </a:ln>
          <a:effectLst>
            <a:outerShdw blurRad="876300" dist="215900" dir="5400000" sx="91000" sy="91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文本框 21">
            <a:extLst>
              <a:ext uri="{FF2B5EF4-FFF2-40B4-BE49-F238E27FC236}">
                <a16:creationId xmlns:a16="http://schemas.microsoft.com/office/drawing/2014/main" id="{6AF899A5-F67C-EE42-8A65-DF26831098BA}"/>
              </a:ext>
            </a:extLst>
          </p:cNvPr>
          <p:cNvSpPr txBox="1"/>
          <p:nvPr/>
        </p:nvSpPr>
        <p:spPr>
          <a:xfrm>
            <a:off x="1744624" y="2887523"/>
            <a:ext cx="1541446" cy="15696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defRPr sz="11500" b="1">
                <a:solidFill>
                  <a:srgbClr val="FFFFFF"/>
                </a:solidFill>
                <a:latin typeface="A思源黑体—03"/>
                <a:ea typeface="A思源黑体—03"/>
                <a:cs typeface="A思源黑体—03"/>
                <a:sym typeface="A思源黑体—03"/>
              </a:defRPr>
            </a:lvl1pPr>
          </a:lstStyle>
          <a:p>
            <a:r>
              <a:rPr sz="9600">
                <a:solidFill>
                  <a:schemeClr val="accent1"/>
                </a:solidFill>
                <a:latin typeface="+mn-lt"/>
                <a:ea typeface="+mn-ea"/>
                <a:cs typeface="+mn-ea"/>
                <a:sym typeface="+mn-lt"/>
              </a:rPr>
              <a:t>0</a:t>
            </a:r>
            <a:r>
              <a:rPr lang="en-US" altLang="zh-CN" sz="9600">
                <a:solidFill>
                  <a:schemeClr val="accent1"/>
                </a:solidFill>
                <a:latin typeface="+mn-lt"/>
                <a:ea typeface="+mn-ea"/>
                <a:cs typeface="+mn-ea"/>
                <a:sym typeface="+mn-lt"/>
              </a:rPr>
              <a:t>2</a:t>
            </a:r>
            <a:endParaRPr sz="9600">
              <a:solidFill>
                <a:schemeClr val="accent1"/>
              </a:solidFill>
              <a:latin typeface="+mn-lt"/>
              <a:ea typeface="+mn-ea"/>
              <a:cs typeface="+mn-ea"/>
              <a:sym typeface="+mn-lt"/>
            </a:endParaRPr>
          </a:p>
        </p:txBody>
      </p:sp>
      <p:grpSp>
        <p:nvGrpSpPr>
          <p:cNvPr id="11" name="Group 63">
            <a:extLst>
              <a:ext uri="{FF2B5EF4-FFF2-40B4-BE49-F238E27FC236}">
                <a16:creationId xmlns:a16="http://schemas.microsoft.com/office/drawing/2014/main" id="{29627B57-3098-D345-A170-BFADBF062636}"/>
              </a:ext>
            </a:extLst>
          </p:cNvPr>
          <p:cNvGrpSpPr/>
          <p:nvPr/>
        </p:nvGrpSpPr>
        <p:grpSpPr>
          <a:xfrm>
            <a:off x="1942996" y="549190"/>
            <a:ext cx="9334603" cy="260995"/>
            <a:chOff x="10844396" y="274292"/>
            <a:chExt cx="9334603" cy="260995"/>
          </a:xfrm>
          <a:gradFill>
            <a:gsLst>
              <a:gs pos="0">
                <a:schemeClr val="accent1"/>
              </a:gs>
              <a:gs pos="100000">
                <a:schemeClr val="accent2"/>
              </a:gs>
            </a:gsLst>
            <a:lin ang="0" scaled="1"/>
          </a:gradFill>
        </p:grpSpPr>
        <p:sp>
          <p:nvSpPr>
            <p:cNvPr id="14" name="Rectangle: Rounded Corners 71">
              <a:extLst>
                <a:ext uri="{FF2B5EF4-FFF2-40B4-BE49-F238E27FC236}">
                  <a16:creationId xmlns:a16="http://schemas.microsoft.com/office/drawing/2014/main" id="{AEA90B98-8261-9B4A-A2F4-03775DF175CC}"/>
                </a:ext>
              </a:extLst>
            </p:cNvPr>
            <p:cNvSpPr/>
            <p:nvPr/>
          </p:nvSpPr>
          <p:spPr>
            <a:xfrm>
              <a:off x="16007186" y="274292"/>
              <a:ext cx="4171813" cy="260995"/>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13" name="Freeform 6">
              <a:extLst>
                <a:ext uri="{FF2B5EF4-FFF2-40B4-BE49-F238E27FC236}">
                  <a16:creationId xmlns:a16="http://schemas.microsoft.com/office/drawing/2014/main" id="{CFC6F39D-1511-F642-8D31-42F4F622907E}"/>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6" name="矩形 22">
            <a:extLst>
              <a:ext uri="{FF2B5EF4-FFF2-40B4-BE49-F238E27FC236}">
                <a16:creationId xmlns:a16="http://schemas.microsoft.com/office/drawing/2014/main" id="{95E2BE0B-D9A9-1C3C-2E6B-9E8BF91ACD29}"/>
              </a:ext>
            </a:extLst>
          </p:cNvPr>
          <p:cNvSpPr txBox="1"/>
          <p:nvPr/>
        </p:nvSpPr>
        <p:spPr>
          <a:xfrm>
            <a:off x="4434030" y="2885542"/>
            <a:ext cx="5343512" cy="1415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defTabSz="1219169">
              <a:defRPr sz="4800" b="1" spc="400">
                <a:solidFill>
                  <a:srgbClr val="404040"/>
                </a:solidFill>
                <a:latin typeface="A思源黑体—06"/>
                <a:ea typeface="A思源黑体—06"/>
                <a:cs typeface="A思源黑体—06"/>
                <a:sym typeface="A思源黑体—06"/>
              </a:defRPr>
            </a:lvl1pPr>
          </a:lstStyle>
          <a:p>
            <a:pPr algn="l"/>
            <a:r>
              <a:rPr lang="en-GB" altLang="zh-CN" sz="5400" dirty="0">
                <a:latin typeface="+mn-lt"/>
                <a:ea typeface="+mn-ea"/>
                <a:cs typeface="+mn-ea"/>
                <a:sym typeface="+mn-lt"/>
              </a:rPr>
              <a:t>Benefits</a:t>
            </a:r>
            <a:r>
              <a:rPr lang="en-GB" altLang="zh-CN" sz="3200" dirty="0">
                <a:latin typeface="+mn-lt"/>
                <a:ea typeface="+mn-ea"/>
                <a:cs typeface="+mn-ea"/>
                <a:sym typeface="+mn-lt"/>
              </a:rPr>
              <a:t> of </a:t>
            </a:r>
          </a:p>
          <a:p>
            <a:pPr algn="l"/>
            <a:r>
              <a:rPr lang="en-GB" altLang="zh-CN" sz="3200" dirty="0">
                <a:solidFill>
                  <a:srgbClr val="6A737B"/>
                </a:solidFill>
                <a:latin typeface="+mn-lt"/>
                <a:ea typeface="+mn-ea"/>
                <a:cs typeface="+mn-ea"/>
                <a:sym typeface="+mn-lt"/>
              </a:rPr>
              <a:t>Software Rearchitecting</a:t>
            </a:r>
          </a:p>
        </p:txBody>
      </p:sp>
    </p:spTree>
    <p:extLst>
      <p:ext uri="{BB962C8B-B14F-4D97-AF65-F5344CB8AC3E}">
        <p14:creationId xmlns:p14="http://schemas.microsoft.com/office/powerpoint/2010/main" val="10064202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5" name="Group 23">
            <a:extLst>
              <a:ext uri="{FF2B5EF4-FFF2-40B4-BE49-F238E27FC236}">
                <a16:creationId xmlns:a16="http://schemas.microsoft.com/office/drawing/2014/main" id="{82F1F3FA-1470-40DE-8E81-D1C991430B44}"/>
              </a:ext>
            </a:extLst>
          </p:cNvPr>
          <p:cNvGrpSpPr/>
          <p:nvPr/>
        </p:nvGrpSpPr>
        <p:grpSpPr>
          <a:xfrm>
            <a:off x="375348" y="373683"/>
            <a:ext cx="11818027" cy="6484318"/>
            <a:chOff x="375348" y="373683"/>
            <a:chExt cx="11818027" cy="6484318"/>
          </a:xfrm>
        </p:grpSpPr>
        <p:grpSp>
          <p:nvGrpSpPr>
            <p:cNvPr id="156" name="Group 63">
              <a:extLst>
                <a:ext uri="{FF2B5EF4-FFF2-40B4-BE49-F238E27FC236}">
                  <a16:creationId xmlns:a16="http://schemas.microsoft.com/office/drawing/2014/main" id="{451757E3-661B-4A1B-9439-FF79108636CE}"/>
                </a:ext>
              </a:extLst>
            </p:cNvPr>
            <p:cNvGrpSpPr/>
            <p:nvPr/>
          </p:nvGrpSpPr>
          <p:grpSpPr>
            <a:xfrm>
              <a:off x="375348" y="373683"/>
              <a:ext cx="2108368" cy="547070"/>
              <a:chOff x="9276748" y="98785"/>
              <a:chExt cx="2108368" cy="547070"/>
            </a:xfrm>
            <a:gradFill>
              <a:gsLst>
                <a:gs pos="0">
                  <a:schemeClr val="accent1"/>
                </a:gs>
                <a:gs pos="100000">
                  <a:schemeClr val="accent2"/>
                </a:gs>
              </a:gsLst>
              <a:lin ang="0" scaled="1"/>
            </a:gradFill>
          </p:grpSpPr>
          <p:grpSp>
            <p:nvGrpSpPr>
              <p:cNvPr id="159" name="Group 64">
                <a:extLst>
                  <a:ext uri="{FF2B5EF4-FFF2-40B4-BE49-F238E27FC236}">
                    <a16:creationId xmlns:a16="http://schemas.microsoft.com/office/drawing/2014/main" id="{5ECB157E-5808-4931-BDBF-9C8AE3386860}"/>
                  </a:ext>
                </a:extLst>
              </p:cNvPr>
              <p:cNvGrpSpPr/>
              <p:nvPr/>
            </p:nvGrpSpPr>
            <p:grpSpPr>
              <a:xfrm>
                <a:off x="9276748" y="98785"/>
                <a:ext cx="2108368" cy="547070"/>
                <a:chOff x="9276748" y="98785"/>
                <a:chExt cx="2108368" cy="547070"/>
              </a:xfrm>
              <a:grpFill/>
            </p:grpSpPr>
            <p:sp>
              <p:nvSpPr>
                <p:cNvPr id="161" name="Rectangle: Rounded Corners 71">
                  <a:extLst>
                    <a:ext uri="{FF2B5EF4-FFF2-40B4-BE49-F238E27FC236}">
                      <a16:creationId xmlns:a16="http://schemas.microsoft.com/office/drawing/2014/main" id="{B655E4DB-128E-4E9C-8F6D-8E46816938C7}"/>
                    </a:ext>
                  </a:extLst>
                </p:cNvPr>
                <p:cNvSpPr/>
                <p:nvPr/>
              </p:nvSpPr>
              <p:spPr>
                <a:xfrm>
                  <a:off x="9827030" y="98785"/>
                  <a:ext cx="1558086"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162" name="Oval 72">
                  <a:extLst>
                    <a:ext uri="{FF2B5EF4-FFF2-40B4-BE49-F238E27FC236}">
                      <a16:creationId xmlns:a16="http://schemas.microsoft.com/office/drawing/2014/main" id="{7D4EFED2-BB5E-4A45-A771-AEB1B0F6E143}"/>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160" name="Freeform 6">
                <a:extLst>
                  <a:ext uri="{FF2B5EF4-FFF2-40B4-BE49-F238E27FC236}">
                    <a16:creationId xmlns:a16="http://schemas.microsoft.com/office/drawing/2014/main" id="{5FF3E4B2-9970-4EF0-8348-0C0C580A9D7C}"/>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157" name="文本框 49">
              <a:extLst>
                <a:ext uri="{FF2B5EF4-FFF2-40B4-BE49-F238E27FC236}">
                  <a16:creationId xmlns:a16="http://schemas.microsoft.com/office/drawing/2014/main" id="{0B19C065-C147-4FFD-B781-B9A8B3B9BCC5}"/>
                </a:ext>
              </a:extLst>
            </p:cNvPr>
            <p:cNvSpPr txBox="1"/>
            <p:nvPr/>
          </p:nvSpPr>
          <p:spPr>
            <a:xfrm>
              <a:off x="1248766" y="460030"/>
              <a:ext cx="960539" cy="374375"/>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en-US" altLang="zh-CN" dirty="0">
                  <a:solidFill>
                    <a:schemeClr val="bg1"/>
                  </a:solidFill>
                  <a:latin typeface="+mn-lt"/>
                  <a:ea typeface="+mn-ea"/>
                  <a:cs typeface="+mn-ea"/>
                  <a:sym typeface="+mn-lt"/>
                </a:rPr>
                <a:t>Benefits</a:t>
              </a:r>
              <a:endParaRPr lang="zh-CN" altLang="en-US" dirty="0">
                <a:solidFill>
                  <a:schemeClr val="bg1"/>
                </a:solidFill>
                <a:latin typeface="+mn-lt"/>
                <a:ea typeface="+mn-ea"/>
                <a:cs typeface="+mn-ea"/>
                <a:sym typeface="+mn-lt"/>
              </a:endParaRPr>
            </a:p>
          </p:txBody>
        </p:sp>
        <p:sp>
          <p:nvSpPr>
            <p:cNvPr id="158" name="Freeform: Shape 3">
              <a:extLst>
                <a:ext uri="{FF2B5EF4-FFF2-40B4-BE49-F238E27FC236}">
                  <a16:creationId xmlns:a16="http://schemas.microsoft.com/office/drawing/2014/main" id="{9BDF2B8E-CBF1-4221-B057-379FA307AC83}"/>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2" name="Group 178">
            <a:extLst>
              <a:ext uri="{FF2B5EF4-FFF2-40B4-BE49-F238E27FC236}">
                <a16:creationId xmlns:a16="http://schemas.microsoft.com/office/drawing/2014/main" id="{68BA7DE9-DDA6-7E42-B6AC-5A2D096D7E3C}"/>
              </a:ext>
            </a:extLst>
          </p:cNvPr>
          <p:cNvGrpSpPr/>
          <p:nvPr/>
        </p:nvGrpSpPr>
        <p:grpSpPr>
          <a:xfrm>
            <a:off x="919426" y="1074296"/>
            <a:ext cx="5176574" cy="5062909"/>
            <a:chOff x="919426" y="1492751"/>
            <a:chExt cx="5176574" cy="5062909"/>
          </a:xfrm>
        </p:grpSpPr>
        <p:grpSp>
          <p:nvGrpSpPr>
            <p:cNvPr id="3" name="Group 179">
              <a:extLst>
                <a:ext uri="{FF2B5EF4-FFF2-40B4-BE49-F238E27FC236}">
                  <a16:creationId xmlns:a16="http://schemas.microsoft.com/office/drawing/2014/main" id="{DBF0D6BB-E470-4549-89EA-E44514D9DDD1}"/>
                </a:ext>
              </a:extLst>
            </p:cNvPr>
            <p:cNvGrpSpPr/>
            <p:nvPr/>
          </p:nvGrpSpPr>
          <p:grpSpPr>
            <a:xfrm>
              <a:off x="919426" y="1492751"/>
              <a:ext cx="5176574" cy="5062909"/>
              <a:chOff x="1305080" y="1959018"/>
              <a:chExt cx="4320499" cy="4225631"/>
            </a:xfrm>
          </p:grpSpPr>
          <p:grpSp>
            <p:nvGrpSpPr>
              <p:cNvPr id="9" name="Group 185">
                <a:extLst>
                  <a:ext uri="{FF2B5EF4-FFF2-40B4-BE49-F238E27FC236}">
                    <a16:creationId xmlns:a16="http://schemas.microsoft.com/office/drawing/2014/main" id="{6BA7F650-5599-6F47-BB83-DE1D55715F2E}"/>
                  </a:ext>
                </a:extLst>
              </p:cNvPr>
              <p:cNvGrpSpPr/>
              <p:nvPr/>
            </p:nvGrpSpPr>
            <p:grpSpPr>
              <a:xfrm>
                <a:off x="1305080" y="1959018"/>
                <a:ext cx="4320499" cy="4225631"/>
                <a:chOff x="3477443" y="1581445"/>
                <a:chExt cx="5340857" cy="5223583"/>
              </a:xfrm>
              <a:solidFill>
                <a:schemeClr val="bg1">
                  <a:lumMod val="75000"/>
                  <a:alpha val="20000"/>
                </a:schemeClr>
              </a:solidFill>
            </p:grpSpPr>
            <p:sp>
              <p:nvSpPr>
                <p:cNvPr id="36" name="Freeform 212">
                  <a:extLst>
                    <a:ext uri="{FF2B5EF4-FFF2-40B4-BE49-F238E27FC236}">
                      <a16:creationId xmlns:a16="http://schemas.microsoft.com/office/drawing/2014/main" id="{25882DC0-532E-F444-B34C-0322A1ED73F9}"/>
                    </a:ext>
                  </a:extLst>
                </p:cNvPr>
                <p:cNvSpPr>
                  <a:spLocks noEditPoints="1"/>
                </p:cNvSpPr>
                <p:nvPr/>
              </p:nvSpPr>
              <p:spPr bwMode="auto">
                <a:xfrm>
                  <a:off x="5139038" y="4209633"/>
                  <a:ext cx="381773" cy="381773"/>
                </a:xfrm>
                <a:custGeom>
                  <a:avLst/>
                  <a:gdLst>
                    <a:gd name="T0" fmla="*/ 5 w 68"/>
                    <a:gd name="T1" fmla="*/ 0 h 68"/>
                    <a:gd name="T2" fmla="*/ 0 w 68"/>
                    <a:gd name="T3" fmla="*/ 58 h 68"/>
                    <a:gd name="T4" fmla="*/ 7 w 68"/>
                    <a:gd name="T5" fmla="*/ 64 h 68"/>
                    <a:gd name="T6" fmla="*/ 8 w 68"/>
                    <a:gd name="T7" fmla="*/ 68 h 68"/>
                    <a:gd name="T8" fmla="*/ 13 w 68"/>
                    <a:gd name="T9" fmla="*/ 67 h 68"/>
                    <a:gd name="T10" fmla="*/ 54 w 68"/>
                    <a:gd name="T11" fmla="*/ 64 h 68"/>
                    <a:gd name="T12" fmla="*/ 55 w 68"/>
                    <a:gd name="T13" fmla="*/ 68 h 68"/>
                    <a:gd name="T14" fmla="*/ 61 w 68"/>
                    <a:gd name="T15" fmla="*/ 67 h 68"/>
                    <a:gd name="T16" fmla="*/ 62 w 68"/>
                    <a:gd name="T17" fmla="*/ 64 h 68"/>
                    <a:gd name="T18" fmla="*/ 68 w 68"/>
                    <a:gd name="T19" fmla="*/ 6 h 68"/>
                    <a:gd name="T20" fmla="*/ 65 w 68"/>
                    <a:gd name="T21" fmla="*/ 58 h 68"/>
                    <a:gd name="T22" fmla="*/ 60 w 68"/>
                    <a:gd name="T23" fmla="*/ 61 h 68"/>
                    <a:gd name="T24" fmla="*/ 12 w 68"/>
                    <a:gd name="T25" fmla="*/ 61 h 68"/>
                    <a:gd name="T26" fmla="*/ 5 w 68"/>
                    <a:gd name="T27" fmla="*/ 61 h 68"/>
                    <a:gd name="T28" fmla="*/ 3 w 68"/>
                    <a:gd name="T29" fmla="*/ 6 h 68"/>
                    <a:gd name="T30" fmla="*/ 62 w 68"/>
                    <a:gd name="T31" fmla="*/ 3 h 68"/>
                    <a:gd name="T32" fmla="*/ 65 w 68"/>
                    <a:gd name="T33" fmla="*/ 58 h 68"/>
                    <a:gd name="T34" fmla="*/ 7 w 68"/>
                    <a:gd name="T35" fmla="*/ 5 h 68"/>
                    <a:gd name="T36" fmla="*/ 5 w 68"/>
                    <a:gd name="T37" fmla="*/ 13 h 68"/>
                    <a:gd name="T38" fmla="*/ 3 w 68"/>
                    <a:gd name="T39" fmla="*/ 14 h 68"/>
                    <a:gd name="T40" fmla="*/ 4 w 68"/>
                    <a:gd name="T41" fmla="*/ 23 h 68"/>
                    <a:gd name="T42" fmla="*/ 5 w 68"/>
                    <a:gd name="T43" fmla="*/ 41 h 68"/>
                    <a:gd name="T44" fmla="*/ 3 w 68"/>
                    <a:gd name="T45" fmla="*/ 42 h 68"/>
                    <a:gd name="T46" fmla="*/ 4 w 68"/>
                    <a:gd name="T47" fmla="*/ 51 h 68"/>
                    <a:gd name="T48" fmla="*/ 5 w 68"/>
                    <a:gd name="T49" fmla="*/ 57 h 68"/>
                    <a:gd name="T50" fmla="*/ 61 w 68"/>
                    <a:gd name="T51" fmla="*/ 59 h 68"/>
                    <a:gd name="T52" fmla="*/ 63 w 68"/>
                    <a:gd name="T53" fmla="*/ 8 h 68"/>
                    <a:gd name="T54" fmla="*/ 61 w 68"/>
                    <a:gd name="T55" fmla="*/ 57 h 68"/>
                    <a:gd name="T56" fmla="*/ 7 w 68"/>
                    <a:gd name="T57" fmla="*/ 57 h 68"/>
                    <a:gd name="T58" fmla="*/ 7 w 68"/>
                    <a:gd name="T59" fmla="*/ 51 h 68"/>
                    <a:gd name="T60" fmla="*/ 8 w 68"/>
                    <a:gd name="T61" fmla="*/ 42 h 68"/>
                    <a:gd name="T62" fmla="*/ 7 w 68"/>
                    <a:gd name="T63" fmla="*/ 41 h 68"/>
                    <a:gd name="T64" fmla="*/ 7 w 68"/>
                    <a:gd name="T65" fmla="*/ 23 h 68"/>
                    <a:gd name="T66" fmla="*/ 8 w 68"/>
                    <a:gd name="T67" fmla="*/ 14 h 68"/>
                    <a:gd name="T68" fmla="*/ 7 w 68"/>
                    <a:gd name="T69" fmla="*/ 13 h 68"/>
                    <a:gd name="T70" fmla="*/ 61 w 68"/>
                    <a:gd name="T71" fmla="*/ 8 h 68"/>
                    <a:gd name="T72" fmla="*/ 34 w 68"/>
                    <a:gd name="T73" fmla="*/ 46 h 68"/>
                    <a:gd name="T74" fmla="*/ 34 w 68"/>
                    <a:gd name="T75" fmla="*/ 18 h 68"/>
                    <a:gd name="T76" fmla="*/ 34 w 68"/>
                    <a:gd name="T77" fmla="*/ 46 h 68"/>
                    <a:gd name="T78" fmla="*/ 46 w 68"/>
                    <a:gd name="T79" fmla="*/ 32 h 68"/>
                    <a:gd name="T80" fmla="*/ 22 w 68"/>
                    <a:gd name="T81" fmla="*/ 32 h 68"/>
                    <a:gd name="T82" fmla="*/ 34 w 68"/>
                    <a:gd name="T83" fmla="*/ 41 h 68"/>
                    <a:gd name="T84" fmla="*/ 45 w 68"/>
                    <a:gd name="T85" fmla="*/ 35 h 68"/>
                    <a:gd name="T86" fmla="*/ 46 w 68"/>
                    <a:gd name="T87" fmla="*/ 31 h 68"/>
                    <a:gd name="T88" fmla="*/ 43 w 68"/>
                    <a:gd name="T89" fmla="*/ 30 h 68"/>
                    <a:gd name="T90" fmla="*/ 24 w 68"/>
                    <a:gd name="T91" fmla="*/ 32 h 68"/>
                    <a:gd name="T92" fmla="*/ 34 w 68"/>
                    <a:gd name="T93" fmla="*/ 25 h 68"/>
                    <a:gd name="T94" fmla="*/ 34 w 68"/>
                    <a:gd name="T95" fmla="*/ 39 h 68"/>
                    <a:gd name="T96" fmla="*/ 34 w 68"/>
                    <a:gd name="T97" fmla="*/ 25 h 68"/>
                    <a:gd name="T98" fmla="*/ 53 w 68"/>
                    <a:gd name="T99" fmla="*/ 49 h 68"/>
                    <a:gd name="T100" fmla="*/ 54 w 68"/>
                    <a:gd name="T101" fmla="*/ 44 h 68"/>
                    <a:gd name="T102" fmla="*/ 56 w 68"/>
                    <a:gd name="T103" fmla="*/ 18 h 68"/>
                    <a:gd name="T104" fmla="*/ 50 w 68"/>
                    <a:gd name="T105" fmla="*/ 18 h 68"/>
                    <a:gd name="T106" fmla="*/ 52 w 68"/>
                    <a:gd name="T107" fmla="*/ 44 h 68"/>
                    <a:gd name="T108" fmla="*/ 53 w 68"/>
                    <a:gd name="T109" fmla="*/ 47 h 68"/>
                    <a:gd name="T110" fmla="*/ 53 w 68"/>
                    <a:gd name="T111" fmla="*/ 46 h 68"/>
                    <a:gd name="T112" fmla="*/ 53 w 68"/>
                    <a:gd name="T113" fmla="*/ 47 h 68"/>
                    <a:gd name="T114" fmla="*/ 54 w 68"/>
                    <a:gd name="T115" fmla="*/ 18 h 68"/>
                    <a:gd name="T116" fmla="*/ 52 w 68"/>
                    <a:gd name="T117" fmla="*/ 1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 h="68">
                      <a:moveTo>
                        <a:pt x="62" y="0"/>
                      </a:moveTo>
                      <a:cubicBezTo>
                        <a:pt x="5" y="0"/>
                        <a:pt x="5" y="0"/>
                        <a:pt x="5" y="0"/>
                      </a:cubicBezTo>
                      <a:cubicBezTo>
                        <a:pt x="2" y="0"/>
                        <a:pt x="0" y="3"/>
                        <a:pt x="0" y="6"/>
                      </a:cubicBezTo>
                      <a:cubicBezTo>
                        <a:pt x="0" y="58"/>
                        <a:pt x="0" y="58"/>
                        <a:pt x="0" y="58"/>
                      </a:cubicBezTo>
                      <a:cubicBezTo>
                        <a:pt x="0" y="61"/>
                        <a:pt x="2" y="64"/>
                        <a:pt x="5" y="64"/>
                      </a:cubicBezTo>
                      <a:cubicBezTo>
                        <a:pt x="7" y="64"/>
                        <a:pt x="7" y="64"/>
                        <a:pt x="7" y="64"/>
                      </a:cubicBezTo>
                      <a:cubicBezTo>
                        <a:pt x="7" y="67"/>
                        <a:pt x="7" y="67"/>
                        <a:pt x="7" y="67"/>
                      </a:cubicBezTo>
                      <a:cubicBezTo>
                        <a:pt x="7" y="68"/>
                        <a:pt x="7" y="68"/>
                        <a:pt x="8" y="68"/>
                      </a:cubicBezTo>
                      <a:cubicBezTo>
                        <a:pt x="12" y="68"/>
                        <a:pt x="12" y="68"/>
                        <a:pt x="12" y="68"/>
                      </a:cubicBezTo>
                      <a:cubicBezTo>
                        <a:pt x="13" y="68"/>
                        <a:pt x="13" y="68"/>
                        <a:pt x="13" y="67"/>
                      </a:cubicBezTo>
                      <a:cubicBezTo>
                        <a:pt x="13" y="64"/>
                        <a:pt x="13" y="64"/>
                        <a:pt x="13" y="64"/>
                      </a:cubicBezTo>
                      <a:cubicBezTo>
                        <a:pt x="54" y="64"/>
                        <a:pt x="54" y="64"/>
                        <a:pt x="54" y="64"/>
                      </a:cubicBezTo>
                      <a:cubicBezTo>
                        <a:pt x="54" y="67"/>
                        <a:pt x="54" y="67"/>
                        <a:pt x="54" y="67"/>
                      </a:cubicBezTo>
                      <a:cubicBezTo>
                        <a:pt x="54" y="68"/>
                        <a:pt x="54" y="68"/>
                        <a:pt x="55" y="68"/>
                      </a:cubicBezTo>
                      <a:cubicBezTo>
                        <a:pt x="60" y="68"/>
                        <a:pt x="60" y="68"/>
                        <a:pt x="60" y="68"/>
                      </a:cubicBezTo>
                      <a:cubicBezTo>
                        <a:pt x="60" y="68"/>
                        <a:pt x="61" y="68"/>
                        <a:pt x="61" y="67"/>
                      </a:cubicBezTo>
                      <a:cubicBezTo>
                        <a:pt x="61" y="64"/>
                        <a:pt x="61" y="64"/>
                        <a:pt x="61" y="64"/>
                      </a:cubicBezTo>
                      <a:cubicBezTo>
                        <a:pt x="62" y="64"/>
                        <a:pt x="62" y="64"/>
                        <a:pt x="62" y="64"/>
                      </a:cubicBezTo>
                      <a:cubicBezTo>
                        <a:pt x="65" y="64"/>
                        <a:pt x="68" y="61"/>
                        <a:pt x="68" y="58"/>
                      </a:cubicBezTo>
                      <a:cubicBezTo>
                        <a:pt x="68" y="6"/>
                        <a:pt x="68" y="6"/>
                        <a:pt x="68" y="6"/>
                      </a:cubicBezTo>
                      <a:cubicBezTo>
                        <a:pt x="68" y="3"/>
                        <a:pt x="65" y="0"/>
                        <a:pt x="62" y="0"/>
                      </a:cubicBezTo>
                      <a:close/>
                      <a:moveTo>
                        <a:pt x="65" y="58"/>
                      </a:moveTo>
                      <a:cubicBezTo>
                        <a:pt x="65" y="60"/>
                        <a:pt x="64" y="61"/>
                        <a:pt x="62" y="61"/>
                      </a:cubicBezTo>
                      <a:cubicBezTo>
                        <a:pt x="60" y="61"/>
                        <a:pt x="60" y="61"/>
                        <a:pt x="60" y="61"/>
                      </a:cubicBezTo>
                      <a:cubicBezTo>
                        <a:pt x="55" y="61"/>
                        <a:pt x="55" y="61"/>
                        <a:pt x="55" y="61"/>
                      </a:cubicBezTo>
                      <a:cubicBezTo>
                        <a:pt x="12" y="61"/>
                        <a:pt x="12" y="61"/>
                        <a:pt x="12" y="61"/>
                      </a:cubicBezTo>
                      <a:cubicBezTo>
                        <a:pt x="8" y="61"/>
                        <a:pt x="8" y="61"/>
                        <a:pt x="8" y="61"/>
                      </a:cubicBezTo>
                      <a:cubicBezTo>
                        <a:pt x="5" y="61"/>
                        <a:pt x="5" y="61"/>
                        <a:pt x="5" y="61"/>
                      </a:cubicBezTo>
                      <a:cubicBezTo>
                        <a:pt x="4" y="61"/>
                        <a:pt x="3" y="60"/>
                        <a:pt x="3" y="58"/>
                      </a:cubicBezTo>
                      <a:cubicBezTo>
                        <a:pt x="3" y="6"/>
                        <a:pt x="3" y="6"/>
                        <a:pt x="3" y="6"/>
                      </a:cubicBezTo>
                      <a:cubicBezTo>
                        <a:pt x="3" y="4"/>
                        <a:pt x="4" y="3"/>
                        <a:pt x="5" y="3"/>
                      </a:cubicBezTo>
                      <a:cubicBezTo>
                        <a:pt x="62" y="3"/>
                        <a:pt x="62" y="3"/>
                        <a:pt x="62" y="3"/>
                      </a:cubicBezTo>
                      <a:cubicBezTo>
                        <a:pt x="64" y="3"/>
                        <a:pt x="65" y="4"/>
                        <a:pt x="65" y="6"/>
                      </a:cubicBezTo>
                      <a:lnTo>
                        <a:pt x="65" y="58"/>
                      </a:lnTo>
                      <a:close/>
                      <a:moveTo>
                        <a:pt x="61" y="5"/>
                      </a:moveTo>
                      <a:cubicBezTo>
                        <a:pt x="7" y="5"/>
                        <a:pt x="7" y="5"/>
                        <a:pt x="7" y="5"/>
                      </a:cubicBezTo>
                      <a:cubicBezTo>
                        <a:pt x="6" y="5"/>
                        <a:pt x="5" y="6"/>
                        <a:pt x="5" y="8"/>
                      </a:cubicBezTo>
                      <a:cubicBezTo>
                        <a:pt x="5" y="13"/>
                        <a:pt x="5" y="13"/>
                        <a:pt x="5" y="13"/>
                      </a:cubicBezTo>
                      <a:cubicBezTo>
                        <a:pt x="4" y="13"/>
                        <a:pt x="4" y="13"/>
                        <a:pt x="4" y="13"/>
                      </a:cubicBezTo>
                      <a:cubicBezTo>
                        <a:pt x="3" y="13"/>
                        <a:pt x="3" y="13"/>
                        <a:pt x="3" y="14"/>
                      </a:cubicBezTo>
                      <a:cubicBezTo>
                        <a:pt x="3" y="22"/>
                        <a:pt x="3" y="22"/>
                        <a:pt x="3" y="22"/>
                      </a:cubicBezTo>
                      <a:cubicBezTo>
                        <a:pt x="3" y="23"/>
                        <a:pt x="3" y="23"/>
                        <a:pt x="4" y="23"/>
                      </a:cubicBezTo>
                      <a:cubicBezTo>
                        <a:pt x="5" y="23"/>
                        <a:pt x="5" y="23"/>
                        <a:pt x="5" y="23"/>
                      </a:cubicBezTo>
                      <a:cubicBezTo>
                        <a:pt x="5" y="41"/>
                        <a:pt x="5" y="41"/>
                        <a:pt x="5" y="41"/>
                      </a:cubicBezTo>
                      <a:cubicBezTo>
                        <a:pt x="4" y="41"/>
                        <a:pt x="4" y="41"/>
                        <a:pt x="4" y="41"/>
                      </a:cubicBezTo>
                      <a:cubicBezTo>
                        <a:pt x="3" y="41"/>
                        <a:pt x="3" y="41"/>
                        <a:pt x="3" y="42"/>
                      </a:cubicBezTo>
                      <a:cubicBezTo>
                        <a:pt x="3" y="50"/>
                        <a:pt x="3" y="50"/>
                        <a:pt x="3" y="50"/>
                      </a:cubicBezTo>
                      <a:cubicBezTo>
                        <a:pt x="3" y="51"/>
                        <a:pt x="3" y="51"/>
                        <a:pt x="4" y="51"/>
                      </a:cubicBezTo>
                      <a:cubicBezTo>
                        <a:pt x="5" y="51"/>
                        <a:pt x="5" y="51"/>
                        <a:pt x="5" y="51"/>
                      </a:cubicBezTo>
                      <a:cubicBezTo>
                        <a:pt x="5" y="57"/>
                        <a:pt x="5" y="57"/>
                        <a:pt x="5" y="57"/>
                      </a:cubicBezTo>
                      <a:cubicBezTo>
                        <a:pt x="5" y="58"/>
                        <a:pt x="6" y="59"/>
                        <a:pt x="7" y="59"/>
                      </a:cubicBezTo>
                      <a:cubicBezTo>
                        <a:pt x="61" y="59"/>
                        <a:pt x="61" y="59"/>
                        <a:pt x="61" y="59"/>
                      </a:cubicBezTo>
                      <a:cubicBezTo>
                        <a:pt x="62" y="59"/>
                        <a:pt x="63" y="58"/>
                        <a:pt x="63" y="57"/>
                      </a:cubicBezTo>
                      <a:cubicBezTo>
                        <a:pt x="63" y="8"/>
                        <a:pt x="63" y="8"/>
                        <a:pt x="63" y="8"/>
                      </a:cubicBezTo>
                      <a:cubicBezTo>
                        <a:pt x="63" y="6"/>
                        <a:pt x="62" y="5"/>
                        <a:pt x="61" y="5"/>
                      </a:cubicBezTo>
                      <a:close/>
                      <a:moveTo>
                        <a:pt x="61" y="57"/>
                      </a:moveTo>
                      <a:cubicBezTo>
                        <a:pt x="61" y="57"/>
                        <a:pt x="61" y="57"/>
                        <a:pt x="61" y="57"/>
                      </a:cubicBezTo>
                      <a:cubicBezTo>
                        <a:pt x="7" y="57"/>
                        <a:pt x="7" y="57"/>
                        <a:pt x="7" y="57"/>
                      </a:cubicBezTo>
                      <a:cubicBezTo>
                        <a:pt x="7" y="51"/>
                        <a:pt x="7" y="51"/>
                        <a:pt x="7" y="51"/>
                      </a:cubicBezTo>
                      <a:cubicBezTo>
                        <a:pt x="7" y="51"/>
                        <a:pt x="7" y="51"/>
                        <a:pt x="7" y="51"/>
                      </a:cubicBezTo>
                      <a:cubicBezTo>
                        <a:pt x="8" y="51"/>
                        <a:pt x="8" y="51"/>
                        <a:pt x="8" y="50"/>
                      </a:cubicBezTo>
                      <a:cubicBezTo>
                        <a:pt x="8" y="42"/>
                        <a:pt x="8" y="42"/>
                        <a:pt x="8" y="42"/>
                      </a:cubicBezTo>
                      <a:cubicBezTo>
                        <a:pt x="8" y="41"/>
                        <a:pt x="8" y="41"/>
                        <a:pt x="7" y="41"/>
                      </a:cubicBezTo>
                      <a:cubicBezTo>
                        <a:pt x="7" y="41"/>
                        <a:pt x="7" y="41"/>
                        <a:pt x="7" y="41"/>
                      </a:cubicBezTo>
                      <a:cubicBezTo>
                        <a:pt x="7" y="23"/>
                        <a:pt x="7" y="23"/>
                        <a:pt x="7" y="23"/>
                      </a:cubicBezTo>
                      <a:cubicBezTo>
                        <a:pt x="7" y="23"/>
                        <a:pt x="7" y="23"/>
                        <a:pt x="7" y="23"/>
                      </a:cubicBezTo>
                      <a:cubicBezTo>
                        <a:pt x="8" y="23"/>
                        <a:pt x="8" y="23"/>
                        <a:pt x="8" y="22"/>
                      </a:cubicBezTo>
                      <a:cubicBezTo>
                        <a:pt x="8" y="14"/>
                        <a:pt x="8" y="14"/>
                        <a:pt x="8" y="14"/>
                      </a:cubicBezTo>
                      <a:cubicBezTo>
                        <a:pt x="8" y="13"/>
                        <a:pt x="8" y="13"/>
                        <a:pt x="7" y="13"/>
                      </a:cubicBezTo>
                      <a:cubicBezTo>
                        <a:pt x="7" y="13"/>
                        <a:pt x="7" y="13"/>
                        <a:pt x="7" y="13"/>
                      </a:cubicBezTo>
                      <a:cubicBezTo>
                        <a:pt x="7" y="7"/>
                        <a:pt x="7" y="7"/>
                        <a:pt x="7" y="7"/>
                      </a:cubicBezTo>
                      <a:cubicBezTo>
                        <a:pt x="61" y="8"/>
                        <a:pt x="61" y="8"/>
                        <a:pt x="61" y="8"/>
                      </a:cubicBezTo>
                      <a:lnTo>
                        <a:pt x="61" y="57"/>
                      </a:lnTo>
                      <a:close/>
                      <a:moveTo>
                        <a:pt x="34" y="46"/>
                      </a:moveTo>
                      <a:cubicBezTo>
                        <a:pt x="42" y="46"/>
                        <a:pt x="48" y="40"/>
                        <a:pt x="48" y="32"/>
                      </a:cubicBezTo>
                      <a:cubicBezTo>
                        <a:pt x="48" y="24"/>
                        <a:pt x="42" y="18"/>
                        <a:pt x="34" y="18"/>
                      </a:cubicBezTo>
                      <a:cubicBezTo>
                        <a:pt x="26" y="18"/>
                        <a:pt x="20" y="24"/>
                        <a:pt x="20" y="32"/>
                      </a:cubicBezTo>
                      <a:cubicBezTo>
                        <a:pt x="20" y="40"/>
                        <a:pt x="26" y="46"/>
                        <a:pt x="34" y="46"/>
                      </a:cubicBezTo>
                      <a:close/>
                      <a:moveTo>
                        <a:pt x="34" y="20"/>
                      </a:moveTo>
                      <a:cubicBezTo>
                        <a:pt x="40" y="20"/>
                        <a:pt x="46" y="25"/>
                        <a:pt x="46" y="32"/>
                      </a:cubicBezTo>
                      <a:cubicBezTo>
                        <a:pt x="46" y="39"/>
                        <a:pt x="40" y="44"/>
                        <a:pt x="34" y="44"/>
                      </a:cubicBezTo>
                      <a:cubicBezTo>
                        <a:pt x="27" y="44"/>
                        <a:pt x="22" y="39"/>
                        <a:pt x="22" y="32"/>
                      </a:cubicBezTo>
                      <a:cubicBezTo>
                        <a:pt x="22" y="25"/>
                        <a:pt x="27" y="20"/>
                        <a:pt x="34" y="20"/>
                      </a:cubicBezTo>
                      <a:close/>
                      <a:moveTo>
                        <a:pt x="34" y="41"/>
                      </a:moveTo>
                      <a:cubicBezTo>
                        <a:pt x="38" y="41"/>
                        <a:pt x="41" y="39"/>
                        <a:pt x="43" y="35"/>
                      </a:cubicBezTo>
                      <a:cubicBezTo>
                        <a:pt x="45" y="35"/>
                        <a:pt x="45" y="35"/>
                        <a:pt x="45" y="35"/>
                      </a:cubicBezTo>
                      <a:cubicBezTo>
                        <a:pt x="45" y="35"/>
                        <a:pt x="46" y="34"/>
                        <a:pt x="46" y="34"/>
                      </a:cubicBezTo>
                      <a:cubicBezTo>
                        <a:pt x="46" y="31"/>
                        <a:pt x="46" y="31"/>
                        <a:pt x="46" y="31"/>
                      </a:cubicBezTo>
                      <a:cubicBezTo>
                        <a:pt x="46" y="30"/>
                        <a:pt x="45" y="30"/>
                        <a:pt x="45" y="30"/>
                      </a:cubicBezTo>
                      <a:cubicBezTo>
                        <a:pt x="43" y="30"/>
                        <a:pt x="43" y="30"/>
                        <a:pt x="43" y="30"/>
                      </a:cubicBezTo>
                      <a:cubicBezTo>
                        <a:pt x="42" y="26"/>
                        <a:pt x="38" y="23"/>
                        <a:pt x="34" y="23"/>
                      </a:cubicBezTo>
                      <a:cubicBezTo>
                        <a:pt x="29" y="23"/>
                        <a:pt x="24" y="27"/>
                        <a:pt x="24" y="32"/>
                      </a:cubicBezTo>
                      <a:cubicBezTo>
                        <a:pt x="24" y="37"/>
                        <a:pt x="29" y="41"/>
                        <a:pt x="34" y="41"/>
                      </a:cubicBezTo>
                      <a:close/>
                      <a:moveTo>
                        <a:pt x="34" y="25"/>
                      </a:moveTo>
                      <a:cubicBezTo>
                        <a:pt x="38" y="25"/>
                        <a:pt x="41" y="28"/>
                        <a:pt x="41" y="32"/>
                      </a:cubicBezTo>
                      <a:cubicBezTo>
                        <a:pt x="41" y="36"/>
                        <a:pt x="38" y="39"/>
                        <a:pt x="34" y="39"/>
                      </a:cubicBezTo>
                      <a:cubicBezTo>
                        <a:pt x="30" y="39"/>
                        <a:pt x="26" y="36"/>
                        <a:pt x="26" y="32"/>
                      </a:cubicBezTo>
                      <a:cubicBezTo>
                        <a:pt x="26" y="28"/>
                        <a:pt x="30" y="25"/>
                        <a:pt x="34" y="25"/>
                      </a:cubicBezTo>
                      <a:close/>
                      <a:moveTo>
                        <a:pt x="50" y="47"/>
                      </a:moveTo>
                      <a:cubicBezTo>
                        <a:pt x="50" y="48"/>
                        <a:pt x="52" y="49"/>
                        <a:pt x="53" y="49"/>
                      </a:cubicBezTo>
                      <a:cubicBezTo>
                        <a:pt x="55" y="49"/>
                        <a:pt x="56" y="48"/>
                        <a:pt x="56" y="47"/>
                      </a:cubicBezTo>
                      <a:cubicBezTo>
                        <a:pt x="56" y="45"/>
                        <a:pt x="55" y="44"/>
                        <a:pt x="54" y="44"/>
                      </a:cubicBezTo>
                      <a:cubicBezTo>
                        <a:pt x="54" y="20"/>
                        <a:pt x="54" y="20"/>
                        <a:pt x="54" y="20"/>
                      </a:cubicBezTo>
                      <a:cubicBezTo>
                        <a:pt x="55" y="20"/>
                        <a:pt x="56" y="19"/>
                        <a:pt x="56" y="18"/>
                      </a:cubicBezTo>
                      <a:cubicBezTo>
                        <a:pt x="56" y="16"/>
                        <a:pt x="55" y="15"/>
                        <a:pt x="53" y="15"/>
                      </a:cubicBezTo>
                      <a:cubicBezTo>
                        <a:pt x="52" y="15"/>
                        <a:pt x="50" y="16"/>
                        <a:pt x="50" y="18"/>
                      </a:cubicBezTo>
                      <a:cubicBezTo>
                        <a:pt x="50" y="19"/>
                        <a:pt x="51" y="20"/>
                        <a:pt x="52" y="20"/>
                      </a:cubicBezTo>
                      <a:cubicBezTo>
                        <a:pt x="52" y="44"/>
                        <a:pt x="52" y="44"/>
                        <a:pt x="52" y="44"/>
                      </a:cubicBezTo>
                      <a:cubicBezTo>
                        <a:pt x="51" y="44"/>
                        <a:pt x="50" y="45"/>
                        <a:pt x="50" y="47"/>
                      </a:cubicBezTo>
                      <a:close/>
                      <a:moveTo>
                        <a:pt x="53" y="47"/>
                      </a:moveTo>
                      <a:cubicBezTo>
                        <a:pt x="53" y="47"/>
                        <a:pt x="52" y="47"/>
                        <a:pt x="52" y="47"/>
                      </a:cubicBezTo>
                      <a:cubicBezTo>
                        <a:pt x="52" y="46"/>
                        <a:pt x="53" y="46"/>
                        <a:pt x="53" y="46"/>
                      </a:cubicBezTo>
                      <a:cubicBezTo>
                        <a:pt x="54" y="46"/>
                        <a:pt x="54" y="46"/>
                        <a:pt x="54" y="47"/>
                      </a:cubicBezTo>
                      <a:cubicBezTo>
                        <a:pt x="54" y="47"/>
                        <a:pt x="54" y="47"/>
                        <a:pt x="53" y="47"/>
                      </a:cubicBezTo>
                      <a:close/>
                      <a:moveTo>
                        <a:pt x="53" y="17"/>
                      </a:moveTo>
                      <a:cubicBezTo>
                        <a:pt x="54" y="17"/>
                        <a:pt x="54" y="17"/>
                        <a:pt x="54" y="18"/>
                      </a:cubicBezTo>
                      <a:cubicBezTo>
                        <a:pt x="54" y="18"/>
                        <a:pt x="54" y="18"/>
                        <a:pt x="53" y="18"/>
                      </a:cubicBezTo>
                      <a:cubicBezTo>
                        <a:pt x="53" y="18"/>
                        <a:pt x="52" y="18"/>
                        <a:pt x="52" y="18"/>
                      </a:cubicBezTo>
                      <a:cubicBezTo>
                        <a:pt x="52" y="17"/>
                        <a:pt x="53" y="17"/>
                        <a:pt x="53" y="17"/>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37" name="Freeform 14">
                  <a:extLst>
                    <a:ext uri="{FF2B5EF4-FFF2-40B4-BE49-F238E27FC236}">
                      <a16:creationId xmlns:a16="http://schemas.microsoft.com/office/drawing/2014/main" id="{151B011A-070A-0243-80CC-3E5AA51633F5}"/>
                    </a:ext>
                  </a:extLst>
                </p:cNvPr>
                <p:cNvSpPr>
                  <a:spLocks noEditPoints="1"/>
                </p:cNvSpPr>
                <p:nvPr/>
              </p:nvSpPr>
              <p:spPr bwMode="auto">
                <a:xfrm>
                  <a:off x="6050011" y="4549116"/>
                  <a:ext cx="256239" cy="298946"/>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38" name="Freeform 18">
                  <a:extLst>
                    <a:ext uri="{FF2B5EF4-FFF2-40B4-BE49-F238E27FC236}">
                      <a16:creationId xmlns:a16="http://schemas.microsoft.com/office/drawing/2014/main" id="{E24D10D0-E2F4-CF4B-A012-4E37BEB19541}"/>
                    </a:ext>
                  </a:extLst>
                </p:cNvPr>
                <p:cNvSpPr>
                  <a:spLocks noEditPoints="1"/>
                </p:cNvSpPr>
                <p:nvPr/>
              </p:nvSpPr>
              <p:spPr bwMode="auto">
                <a:xfrm>
                  <a:off x="6004814" y="3783726"/>
                  <a:ext cx="432891" cy="408571"/>
                </a:xfrm>
                <a:custGeom>
                  <a:avLst/>
                  <a:gdLst>
                    <a:gd name="T0" fmla="*/ 13 w 75"/>
                    <a:gd name="T1" fmla="*/ 41 h 71"/>
                    <a:gd name="T2" fmla="*/ 13 w 75"/>
                    <a:gd name="T3" fmla="*/ 35 h 71"/>
                    <a:gd name="T4" fmla="*/ 65 w 75"/>
                    <a:gd name="T5" fmla="*/ 12 h 71"/>
                    <a:gd name="T6" fmla="*/ 36 w 75"/>
                    <a:gd name="T7" fmla="*/ 13 h 71"/>
                    <a:gd name="T8" fmla="*/ 65 w 75"/>
                    <a:gd name="T9" fmla="*/ 14 h 71"/>
                    <a:gd name="T10" fmla="*/ 65 w 75"/>
                    <a:gd name="T11" fmla="*/ 12 h 71"/>
                    <a:gd name="T12" fmla="*/ 22 w 75"/>
                    <a:gd name="T13" fmla="*/ 38 h 71"/>
                    <a:gd name="T14" fmla="*/ 27 w 75"/>
                    <a:gd name="T15" fmla="*/ 38 h 71"/>
                    <a:gd name="T16" fmla="*/ 36 w 75"/>
                    <a:gd name="T17" fmla="*/ 35 h 71"/>
                    <a:gd name="T18" fmla="*/ 36 w 75"/>
                    <a:gd name="T19" fmla="*/ 41 h 71"/>
                    <a:gd name="T20" fmla="*/ 36 w 75"/>
                    <a:gd name="T21" fmla="*/ 35 h 71"/>
                    <a:gd name="T22" fmla="*/ 75 w 75"/>
                    <a:gd name="T23" fmla="*/ 36 h 71"/>
                    <a:gd name="T24" fmla="*/ 67 w 75"/>
                    <a:gd name="T25" fmla="*/ 42 h 71"/>
                    <a:gd name="T26" fmla="*/ 71 w 75"/>
                    <a:gd name="T27" fmla="*/ 52 h 71"/>
                    <a:gd name="T28" fmla="*/ 67 w 75"/>
                    <a:gd name="T29" fmla="*/ 53 h 71"/>
                    <a:gd name="T30" fmla="*/ 49 w 75"/>
                    <a:gd name="T31" fmla="*/ 42 h 71"/>
                    <a:gd name="T32" fmla="*/ 43 w 75"/>
                    <a:gd name="T33" fmla="*/ 59 h 71"/>
                    <a:gd name="T34" fmla="*/ 8 w 75"/>
                    <a:gd name="T35" fmla="*/ 70 h 71"/>
                    <a:gd name="T36" fmla="*/ 6 w 75"/>
                    <a:gd name="T37" fmla="*/ 70 h 71"/>
                    <a:gd name="T38" fmla="*/ 9 w 75"/>
                    <a:gd name="T39" fmla="*/ 59 h 71"/>
                    <a:gd name="T40" fmla="*/ 0 w 75"/>
                    <a:gd name="T41" fmla="*/ 53 h 71"/>
                    <a:gd name="T42" fmla="*/ 6 w 75"/>
                    <a:gd name="T43" fmla="*/ 17 h 71"/>
                    <a:gd name="T44" fmla="*/ 26 w 75"/>
                    <a:gd name="T45" fmla="*/ 6 h 71"/>
                    <a:gd name="T46" fmla="*/ 69 w 75"/>
                    <a:gd name="T47" fmla="*/ 0 h 71"/>
                    <a:gd name="T48" fmla="*/ 72 w 75"/>
                    <a:gd name="T49" fmla="*/ 36 h 71"/>
                    <a:gd name="T50" fmla="*/ 69 w 75"/>
                    <a:gd name="T51" fmla="*/ 3 h 71"/>
                    <a:gd name="T52" fmla="*/ 29 w 75"/>
                    <a:gd name="T53" fmla="*/ 6 h 71"/>
                    <a:gd name="T54" fmla="*/ 43 w 75"/>
                    <a:gd name="T55" fmla="*/ 18 h 71"/>
                    <a:gd name="T56" fmla="*/ 48 w 75"/>
                    <a:gd name="T57" fmla="*/ 21 h 71"/>
                    <a:gd name="T58" fmla="*/ 66 w 75"/>
                    <a:gd name="T59" fmla="*/ 22 h 71"/>
                    <a:gd name="T60" fmla="*/ 48 w 75"/>
                    <a:gd name="T61" fmla="*/ 23 h 71"/>
                    <a:gd name="T62" fmla="*/ 65 w 75"/>
                    <a:gd name="T63" fmla="*/ 30 h 71"/>
                    <a:gd name="T64" fmla="*/ 65 w 75"/>
                    <a:gd name="T65" fmla="*/ 32 h 71"/>
                    <a:gd name="T66" fmla="*/ 48 w 75"/>
                    <a:gd name="T67" fmla="*/ 39 h 71"/>
                    <a:gd name="T68" fmla="*/ 56 w 75"/>
                    <a:gd name="T69" fmla="*/ 39 h 71"/>
                    <a:gd name="T70" fmla="*/ 63 w 75"/>
                    <a:gd name="T71" fmla="*/ 41 h 71"/>
                    <a:gd name="T72" fmla="*/ 64 w 75"/>
                    <a:gd name="T73" fmla="*/ 39 h 71"/>
                    <a:gd name="T74" fmla="*/ 72 w 75"/>
                    <a:gd name="T75" fmla="*/ 36 h 71"/>
                    <a:gd name="T76" fmla="*/ 46 w 75"/>
                    <a:gd name="T77" fmla="*/ 23 h 71"/>
                    <a:gd name="T78" fmla="*/ 6 w 75"/>
                    <a:gd name="T79" fmla="*/ 20 h 71"/>
                    <a:gd name="T80" fmla="*/ 3 w 75"/>
                    <a:gd name="T81" fmla="*/ 53 h 71"/>
                    <a:gd name="T82" fmla="*/ 12 w 75"/>
                    <a:gd name="T83" fmla="*/ 56 h 71"/>
                    <a:gd name="T84" fmla="*/ 13 w 75"/>
                    <a:gd name="T85" fmla="*/ 57 h 71"/>
                    <a:gd name="T86" fmla="*/ 20 w 75"/>
                    <a:gd name="T87" fmla="*/ 56 h 71"/>
                    <a:gd name="T88" fmla="*/ 43 w 75"/>
                    <a:gd name="T8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1">
                      <a:moveTo>
                        <a:pt x="16" y="38"/>
                      </a:moveTo>
                      <a:cubicBezTo>
                        <a:pt x="16" y="40"/>
                        <a:pt x="15" y="41"/>
                        <a:pt x="13" y="41"/>
                      </a:cubicBezTo>
                      <a:cubicBezTo>
                        <a:pt x="12" y="41"/>
                        <a:pt x="10" y="40"/>
                        <a:pt x="10" y="38"/>
                      </a:cubicBezTo>
                      <a:cubicBezTo>
                        <a:pt x="10" y="37"/>
                        <a:pt x="12" y="35"/>
                        <a:pt x="13" y="35"/>
                      </a:cubicBezTo>
                      <a:cubicBezTo>
                        <a:pt x="15" y="35"/>
                        <a:pt x="16" y="37"/>
                        <a:pt x="16" y="38"/>
                      </a:cubicBezTo>
                      <a:close/>
                      <a:moveTo>
                        <a:pt x="65" y="12"/>
                      </a:moveTo>
                      <a:cubicBezTo>
                        <a:pt x="37" y="12"/>
                        <a:pt x="37" y="12"/>
                        <a:pt x="37" y="12"/>
                      </a:cubicBezTo>
                      <a:cubicBezTo>
                        <a:pt x="36" y="12"/>
                        <a:pt x="36" y="12"/>
                        <a:pt x="36" y="13"/>
                      </a:cubicBezTo>
                      <a:cubicBezTo>
                        <a:pt x="36" y="14"/>
                        <a:pt x="36" y="14"/>
                        <a:pt x="37" y="14"/>
                      </a:cubicBezTo>
                      <a:cubicBezTo>
                        <a:pt x="65" y="14"/>
                        <a:pt x="65" y="14"/>
                        <a:pt x="65" y="14"/>
                      </a:cubicBezTo>
                      <a:cubicBezTo>
                        <a:pt x="65" y="14"/>
                        <a:pt x="66" y="14"/>
                        <a:pt x="66" y="13"/>
                      </a:cubicBezTo>
                      <a:cubicBezTo>
                        <a:pt x="66" y="12"/>
                        <a:pt x="65" y="12"/>
                        <a:pt x="65" y="12"/>
                      </a:cubicBezTo>
                      <a:close/>
                      <a:moveTo>
                        <a:pt x="24" y="35"/>
                      </a:moveTo>
                      <a:cubicBezTo>
                        <a:pt x="23" y="35"/>
                        <a:pt x="22" y="37"/>
                        <a:pt x="22" y="38"/>
                      </a:cubicBezTo>
                      <a:cubicBezTo>
                        <a:pt x="22" y="40"/>
                        <a:pt x="23" y="41"/>
                        <a:pt x="24" y="41"/>
                      </a:cubicBezTo>
                      <a:cubicBezTo>
                        <a:pt x="26" y="41"/>
                        <a:pt x="27" y="40"/>
                        <a:pt x="27" y="38"/>
                      </a:cubicBezTo>
                      <a:cubicBezTo>
                        <a:pt x="27" y="37"/>
                        <a:pt x="26" y="35"/>
                        <a:pt x="24" y="35"/>
                      </a:cubicBezTo>
                      <a:close/>
                      <a:moveTo>
                        <a:pt x="36" y="35"/>
                      </a:moveTo>
                      <a:cubicBezTo>
                        <a:pt x="34" y="35"/>
                        <a:pt x="33" y="37"/>
                        <a:pt x="33" y="38"/>
                      </a:cubicBezTo>
                      <a:cubicBezTo>
                        <a:pt x="33" y="40"/>
                        <a:pt x="34" y="41"/>
                        <a:pt x="36" y="41"/>
                      </a:cubicBezTo>
                      <a:cubicBezTo>
                        <a:pt x="37" y="41"/>
                        <a:pt x="39" y="40"/>
                        <a:pt x="39" y="38"/>
                      </a:cubicBezTo>
                      <a:cubicBezTo>
                        <a:pt x="39" y="37"/>
                        <a:pt x="37" y="35"/>
                        <a:pt x="36" y="35"/>
                      </a:cubicBezTo>
                      <a:close/>
                      <a:moveTo>
                        <a:pt x="75" y="6"/>
                      </a:moveTo>
                      <a:cubicBezTo>
                        <a:pt x="75" y="36"/>
                        <a:pt x="75" y="36"/>
                        <a:pt x="75" y="36"/>
                      </a:cubicBezTo>
                      <a:cubicBezTo>
                        <a:pt x="75" y="40"/>
                        <a:pt x="73" y="42"/>
                        <a:pt x="69" y="42"/>
                      </a:cubicBezTo>
                      <a:cubicBezTo>
                        <a:pt x="67" y="42"/>
                        <a:pt x="67" y="42"/>
                        <a:pt x="67" y="42"/>
                      </a:cubicBezTo>
                      <a:cubicBezTo>
                        <a:pt x="70" y="51"/>
                        <a:pt x="70" y="51"/>
                        <a:pt x="70" y="51"/>
                      </a:cubicBezTo>
                      <a:cubicBezTo>
                        <a:pt x="70" y="51"/>
                        <a:pt x="71" y="52"/>
                        <a:pt x="71" y="52"/>
                      </a:cubicBezTo>
                      <a:cubicBezTo>
                        <a:pt x="71" y="53"/>
                        <a:pt x="70" y="54"/>
                        <a:pt x="69" y="54"/>
                      </a:cubicBezTo>
                      <a:cubicBezTo>
                        <a:pt x="68" y="54"/>
                        <a:pt x="68" y="54"/>
                        <a:pt x="67" y="53"/>
                      </a:cubicBezTo>
                      <a:cubicBezTo>
                        <a:pt x="54" y="42"/>
                        <a:pt x="54" y="42"/>
                        <a:pt x="54" y="42"/>
                      </a:cubicBezTo>
                      <a:cubicBezTo>
                        <a:pt x="49" y="42"/>
                        <a:pt x="49" y="42"/>
                        <a:pt x="49" y="42"/>
                      </a:cubicBezTo>
                      <a:cubicBezTo>
                        <a:pt x="49" y="53"/>
                        <a:pt x="49" y="53"/>
                        <a:pt x="49" y="53"/>
                      </a:cubicBezTo>
                      <a:cubicBezTo>
                        <a:pt x="49" y="56"/>
                        <a:pt x="46" y="59"/>
                        <a:pt x="43" y="59"/>
                      </a:cubicBezTo>
                      <a:cubicBezTo>
                        <a:pt x="21" y="59"/>
                        <a:pt x="21" y="59"/>
                        <a:pt x="21" y="59"/>
                      </a:cubicBezTo>
                      <a:cubicBezTo>
                        <a:pt x="8" y="70"/>
                        <a:pt x="8" y="70"/>
                        <a:pt x="8" y="70"/>
                      </a:cubicBezTo>
                      <a:cubicBezTo>
                        <a:pt x="8" y="70"/>
                        <a:pt x="7" y="71"/>
                        <a:pt x="7" y="71"/>
                      </a:cubicBezTo>
                      <a:cubicBezTo>
                        <a:pt x="7" y="71"/>
                        <a:pt x="6" y="71"/>
                        <a:pt x="6" y="70"/>
                      </a:cubicBezTo>
                      <a:cubicBezTo>
                        <a:pt x="5" y="70"/>
                        <a:pt x="5" y="69"/>
                        <a:pt x="5" y="68"/>
                      </a:cubicBezTo>
                      <a:cubicBezTo>
                        <a:pt x="9" y="59"/>
                        <a:pt x="9" y="59"/>
                        <a:pt x="9" y="59"/>
                      </a:cubicBezTo>
                      <a:cubicBezTo>
                        <a:pt x="6" y="59"/>
                        <a:pt x="6" y="59"/>
                        <a:pt x="6" y="59"/>
                      </a:cubicBezTo>
                      <a:cubicBezTo>
                        <a:pt x="3" y="59"/>
                        <a:pt x="0" y="56"/>
                        <a:pt x="0" y="53"/>
                      </a:cubicBezTo>
                      <a:cubicBezTo>
                        <a:pt x="0" y="23"/>
                        <a:pt x="0" y="23"/>
                        <a:pt x="0" y="23"/>
                      </a:cubicBezTo>
                      <a:cubicBezTo>
                        <a:pt x="0" y="19"/>
                        <a:pt x="3" y="17"/>
                        <a:pt x="6" y="17"/>
                      </a:cubicBezTo>
                      <a:cubicBezTo>
                        <a:pt x="26" y="17"/>
                        <a:pt x="26" y="17"/>
                        <a:pt x="26" y="17"/>
                      </a:cubicBezTo>
                      <a:cubicBezTo>
                        <a:pt x="26" y="6"/>
                        <a:pt x="26" y="6"/>
                        <a:pt x="26" y="6"/>
                      </a:cubicBezTo>
                      <a:cubicBezTo>
                        <a:pt x="26" y="3"/>
                        <a:pt x="29" y="0"/>
                        <a:pt x="32" y="0"/>
                      </a:cubicBezTo>
                      <a:cubicBezTo>
                        <a:pt x="69" y="0"/>
                        <a:pt x="69" y="0"/>
                        <a:pt x="69" y="0"/>
                      </a:cubicBezTo>
                      <a:cubicBezTo>
                        <a:pt x="73" y="0"/>
                        <a:pt x="75" y="3"/>
                        <a:pt x="75" y="6"/>
                      </a:cubicBezTo>
                      <a:close/>
                      <a:moveTo>
                        <a:pt x="72" y="36"/>
                      </a:moveTo>
                      <a:cubicBezTo>
                        <a:pt x="72" y="6"/>
                        <a:pt x="72" y="6"/>
                        <a:pt x="72" y="6"/>
                      </a:cubicBezTo>
                      <a:cubicBezTo>
                        <a:pt x="72" y="4"/>
                        <a:pt x="71" y="3"/>
                        <a:pt x="69" y="3"/>
                      </a:cubicBezTo>
                      <a:cubicBezTo>
                        <a:pt x="32" y="3"/>
                        <a:pt x="32" y="3"/>
                        <a:pt x="32" y="3"/>
                      </a:cubicBezTo>
                      <a:cubicBezTo>
                        <a:pt x="31" y="3"/>
                        <a:pt x="29" y="4"/>
                        <a:pt x="29" y="6"/>
                      </a:cubicBezTo>
                      <a:cubicBezTo>
                        <a:pt x="29" y="18"/>
                        <a:pt x="29" y="18"/>
                        <a:pt x="29" y="18"/>
                      </a:cubicBezTo>
                      <a:cubicBezTo>
                        <a:pt x="43" y="18"/>
                        <a:pt x="43" y="18"/>
                        <a:pt x="43" y="18"/>
                      </a:cubicBezTo>
                      <a:cubicBezTo>
                        <a:pt x="46" y="18"/>
                        <a:pt x="48" y="20"/>
                        <a:pt x="48" y="23"/>
                      </a:cubicBezTo>
                      <a:cubicBezTo>
                        <a:pt x="48" y="22"/>
                        <a:pt x="48" y="22"/>
                        <a:pt x="48" y="21"/>
                      </a:cubicBezTo>
                      <a:cubicBezTo>
                        <a:pt x="65" y="21"/>
                        <a:pt x="65" y="21"/>
                        <a:pt x="65" y="21"/>
                      </a:cubicBezTo>
                      <a:cubicBezTo>
                        <a:pt x="65" y="21"/>
                        <a:pt x="66" y="22"/>
                        <a:pt x="66" y="22"/>
                      </a:cubicBezTo>
                      <a:cubicBezTo>
                        <a:pt x="66" y="23"/>
                        <a:pt x="65" y="23"/>
                        <a:pt x="65" y="23"/>
                      </a:cubicBezTo>
                      <a:cubicBezTo>
                        <a:pt x="48" y="23"/>
                        <a:pt x="48" y="23"/>
                        <a:pt x="48" y="23"/>
                      </a:cubicBezTo>
                      <a:cubicBezTo>
                        <a:pt x="48" y="30"/>
                        <a:pt x="48" y="30"/>
                        <a:pt x="48" y="30"/>
                      </a:cubicBezTo>
                      <a:cubicBezTo>
                        <a:pt x="65" y="30"/>
                        <a:pt x="65" y="30"/>
                        <a:pt x="65" y="30"/>
                      </a:cubicBezTo>
                      <a:cubicBezTo>
                        <a:pt x="65" y="30"/>
                        <a:pt x="66" y="31"/>
                        <a:pt x="66" y="31"/>
                      </a:cubicBezTo>
                      <a:cubicBezTo>
                        <a:pt x="66" y="32"/>
                        <a:pt x="65" y="32"/>
                        <a:pt x="65" y="32"/>
                      </a:cubicBezTo>
                      <a:cubicBezTo>
                        <a:pt x="48" y="32"/>
                        <a:pt x="48" y="32"/>
                        <a:pt x="48" y="32"/>
                      </a:cubicBezTo>
                      <a:cubicBezTo>
                        <a:pt x="48" y="39"/>
                        <a:pt x="48" y="39"/>
                        <a:pt x="48" y="39"/>
                      </a:cubicBezTo>
                      <a:cubicBezTo>
                        <a:pt x="55" y="39"/>
                        <a:pt x="55" y="39"/>
                        <a:pt x="55" y="39"/>
                      </a:cubicBezTo>
                      <a:cubicBezTo>
                        <a:pt x="55" y="39"/>
                        <a:pt x="56" y="39"/>
                        <a:pt x="56" y="39"/>
                      </a:cubicBezTo>
                      <a:cubicBezTo>
                        <a:pt x="66" y="48"/>
                        <a:pt x="66" y="48"/>
                        <a:pt x="66" y="48"/>
                      </a:cubicBezTo>
                      <a:cubicBezTo>
                        <a:pt x="63" y="41"/>
                        <a:pt x="63" y="41"/>
                        <a:pt x="63" y="41"/>
                      </a:cubicBezTo>
                      <a:cubicBezTo>
                        <a:pt x="63" y="40"/>
                        <a:pt x="63" y="40"/>
                        <a:pt x="63" y="40"/>
                      </a:cubicBezTo>
                      <a:cubicBezTo>
                        <a:pt x="63" y="39"/>
                        <a:pt x="64" y="39"/>
                        <a:pt x="64" y="39"/>
                      </a:cubicBezTo>
                      <a:cubicBezTo>
                        <a:pt x="69" y="39"/>
                        <a:pt x="69" y="39"/>
                        <a:pt x="69" y="39"/>
                      </a:cubicBezTo>
                      <a:cubicBezTo>
                        <a:pt x="71" y="39"/>
                        <a:pt x="72" y="38"/>
                        <a:pt x="72" y="36"/>
                      </a:cubicBezTo>
                      <a:close/>
                      <a:moveTo>
                        <a:pt x="46" y="53"/>
                      </a:moveTo>
                      <a:cubicBezTo>
                        <a:pt x="46" y="23"/>
                        <a:pt x="46" y="23"/>
                        <a:pt x="46" y="23"/>
                      </a:cubicBezTo>
                      <a:cubicBezTo>
                        <a:pt x="46" y="21"/>
                        <a:pt x="45" y="20"/>
                        <a:pt x="43" y="20"/>
                      </a:cubicBezTo>
                      <a:cubicBezTo>
                        <a:pt x="6" y="20"/>
                        <a:pt x="6" y="20"/>
                        <a:pt x="6" y="20"/>
                      </a:cubicBezTo>
                      <a:cubicBezTo>
                        <a:pt x="4" y="20"/>
                        <a:pt x="3" y="21"/>
                        <a:pt x="3" y="23"/>
                      </a:cubicBezTo>
                      <a:cubicBezTo>
                        <a:pt x="3" y="53"/>
                        <a:pt x="3" y="53"/>
                        <a:pt x="3" y="53"/>
                      </a:cubicBezTo>
                      <a:cubicBezTo>
                        <a:pt x="3" y="55"/>
                        <a:pt x="4" y="56"/>
                        <a:pt x="6" y="56"/>
                      </a:cubicBezTo>
                      <a:cubicBezTo>
                        <a:pt x="12" y="56"/>
                        <a:pt x="12" y="56"/>
                        <a:pt x="12" y="56"/>
                      </a:cubicBezTo>
                      <a:cubicBezTo>
                        <a:pt x="12" y="56"/>
                        <a:pt x="12" y="56"/>
                        <a:pt x="12" y="56"/>
                      </a:cubicBezTo>
                      <a:cubicBezTo>
                        <a:pt x="13" y="57"/>
                        <a:pt x="13" y="57"/>
                        <a:pt x="13" y="57"/>
                      </a:cubicBezTo>
                      <a:cubicBezTo>
                        <a:pt x="9" y="65"/>
                        <a:pt x="9" y="65"/>
                        <a:pt x="9" y="65"/>
                      </a:cubicBezTo>
                      <a:cubicBezTo>
                        <a:pt x="20" y="56"/>
                        <a:pt x="20" y="56"/>
                        <a:pt x="20" y="56"/>
                      </a:cubicBezTo>
                      <a:cubicBezTo>
                        <a:pt x="20" y="56"/>
                        <a:pt x="20" y="56"/>
                        <a:pt x="20" y="56"/>
                      </a:cubicBezTo>
                      <a:cubicBezTo>
                        <a:pt x="43" y="56"/>
                        <a:pt x="43" y="56"/>
                        <a:pt x="43" y="56"/>
                      </a:cubicBezTo>
                      <a:cubicBezTo>
                        <a:pt x="45" y="56"/>
                        <a:pt x="46" y="55"/>
                        <a:pt x="46" y="53"/>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39" name="Freeform 24">
                  <a:extLst>
                    <a:ext uri="{FF2B5EF4-FFF2-40B4-BE49-F238E27FC236}">
                      <a16:creationId xmlns:a16="http://schemas.microsoft.com/office/drawing/2014/main" id="{17512588-4159-4748-BE09-4258BCE71CB7}"/>
                    </a:ext>
                  </a:extLst>
                </p:cNvPr>
                <p:cNvSpPr>
                  <a:spLocks noEditPoints="1"/>
                </p:cNvSpPr>
                <p:nvPr/>
              </p:nvSpPr>
              <p:spPr bwMode="auto">
                <a:xfrm>
                  <a:off x="5748718" y="4268009"/>
                  <a:ext cx="380570" cy="401423"/>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0" name="Freeform 36">
                  <a:extLst>
                    <a:ext uri="{FF2B5EF4-FFF2-40B4-BE49-F238E27FC236}">
                      <a16:creationId xmlns:a16="http://schemas.microsoft.com/office/drawing/2014/main" id="{435B991F-1AB7-B24A-9179-11E3BBB46424}"/>
                    </a:ext>
                  </a:extLst>
                </p:cNvPr>
                <p:cNvSpPr>
                  <a:spLocks noEditPoints="1"/>
                </p:cNvSpPr>
                <p:nvPr/>
              </p:nvSpPr>
              <p:spPr bwMode="auto">
                <a:xfrm>
                  <a:off x="5682599" y="2135440"/>
                  <a:ext cx="387490" cy="387493"/>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1" name="Freeform 37">
                  <a:extLst>
                    <a:ext uri="{FF2B5EF4-FFF2-40B4-BE49-F238E27FC236}">
                      <a16:creationId xmlns:a16="http://schemas.microsoft.com/office/drawing/2014/main" id="{43FD21CA-9342-4C43-8A77-6BFBDD176D4B}"/>
                    </a:ext>
                  </a:extLst>
                </p:cNvPr>
                <p:cNvSpPr>
                  <a:spLocks noEditPoints="1"/>
                </p:cNvSpPr>
                <p:nvPr/>
              </p:nvSpPr>
              <p:spPr bwMode="auto">
                <a:xfrm>
                  <a:off x="6795112" y="2542410"/>
                  <a:ext cx="225912" cy="225914"/>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4 w 35"/>
                    <a:gd name="T21" fmla="*/ 12 h 35"/>
                    <a:gd name="T22" fmla="*/ 19 w 35"/>
                    <a:gd name="T23" fmla="*/ 18 h 35"/>
                    <a:gd name="T24" fmla="*/ 24 w 35"/>
                    <a:gd name="T25" fmla="*/ 23 h 35"/>
                    <a:gd name="T26" fmla="*/ 24 w 35"/>
                    <a:gd name="T27" fmla="*/ 24 h 35"/>
                    <a:gd name="T28" fmla="*/ 24 w 35"/>
                    <a:gd name="T29" fmla="*/ 25 h 35"/>
                    <a:gd name="T30" fmla="*/ 23 w 35"/>
                    <a:gd name="T31" fmla="*/ 24 h 35"/>
                    <a:gd name="T32" fmla="*/ 18 w 35"/>
                    <a:gd name="T33" fmla="*/ 19 h 35"/>
                    <a:gd name="T34" fmla="*/ 12 w 35"/>
                    <a:gd name="T35" fmla="*/ 24 h 35"/>
                    <a:gd name="T36" fmla="*/ 12 w 35"/>
                    <a:gd name="T37" fmla="*/ 25 h 35"/>
                    <a:gd name="T38" fmla="*/ 11 w 35"/>
                    <a:gd name="T39" fmla="*/ 24 h 35"/>
                    <a:gd name="T40" fmla="*/ 11 w 35"/>
                    <a:gd name="T41" fmla="*/ 23 h 35"/>
                    <a:gd name="T42" fmla="*/ 16 w 35"/>
                    <a:gd name="T43" fmla="*/ 18 h 35"/>
                    <a:gd name="T44" fmla="*/ 11 w 35"/>
                    <a:gd name="T45" fmla="*/ 12 h 35"/>
                    <a:gd name="T46" fmla="*/ 11 w 35"/>
                    <a:gd name="T47" fmla="*/ 11 h 35"/>
                    <a:gd name="T48" fmla="*/ 12 w 35"/>
                    <a:gd name="T49" fmla="*/ 11 h 35"/>
                    <a:gd name="T50" fmla="*/ 18 w 35"/>
                    <a:gd name="T51" fmla="*/ 16 h 35"/>
                    <a:gd name="T52" fmla="*/ 23 w 35"/>
                    <a:gd name="T53" fmla="*/ 11 h 35"/>
                    <a:gd name="T54" fmla="*/ 24 w 35"/>
                    <a:gd name="T55" fmla="*/ 11 h 35"/>
                    <a:gd name="T56" fmla="*/ 24 w 35"/>
                    <a:gd name="T57"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35">
                      <a:moveTo>
                        <a:pt x="18" y="0"/>
                      </a:moveTo>
                      <a:cubicBezTo>
                        <a:pt x="8" y="0"/>
                        <a:pt x="0" y="8"/>
                        <a:pt x="0" y="18"/>
                      </a:cubicBezTo>
                      <a:cubicBezTo>
                        <a:pt x="0" y="27"/>
                        <a:pt x="8" y="35"/>
                        <a:pt x="18" y="35"/>
                      </a:cubicBezTo>
                      <a:cubicBezTo>
                        <a:pt x="27" y="35"/>
                        <a:pt x="35" y="27"/>
                        <a:pt x="35" y="18"/>
                      </a:cubicBezTo>
                      <a:cubicBezTo>
                        <a:pt x="35" y="8"/>
                        <a:pt x="27"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4" y="12"/>
                      </a:moveTo>
                      <a:cubicBezTo>
                        <a:pt x="19" y="18"/>
                        <a:pt x="19" y="18"/>
                        <a:pt x="19" y="18"/>
                      </a:cubicBezTo>
                      <a:cubicBezTo>
                        <a:pt x="24" y="23"/>
                        <a:pt x="24" y="23"/>
                        <a:pt x="24" y="23"/>
                      </a:cubicBezTo>
                      <a:cubicBezTo>
                        <a:pt x="25" y="23"/>
                        <a:pt x="25" y="24"/>
                        <a:pt x="24" y="24"/>
                      </a:cubicBezTo>
                      <a:cubicBezTo>
                        <a:pt x="24" y="24"/>
                        <a:pt x="24" y="25"/>
                        <a:pt x="24" y="25"/>
                      </a:cubicBezTo>
                      <a:cubicBezTo>
                        <a:pt x="23" y="25"/>
                        <a:pt x="23" y="24"/>
                        <a:pt x="23" y="24"/>
                      </a:cubicBezTo>
                      <a:cubicBezTo>
                        <a:pt x="18" y="19"/>
                        <a:pt x="18" y="19"/>
                        <a:pt x="18" y="19"/>
                      </a:cubicBezTo>
                      <a:cubicBezTo>
                        <a:pt x="12" y="24"/>
                        <a:pt x="12" y="24"/>
                        <a:pt x="12" y="24"/>
                      </a:cubicBezTo>
                      <a:cubicBezTo>
                        <a:pt x="12" y="24"/>
                        <a:pt x="12" y="25"/>
                        <a:pt x="12" y="25"/>
                      </a:cubicBezTo>
                      <a:cubicBezTo>
                        <a:pt x="11" y="25"/>
                        <a:pt x="11" y="24"/>
                        <a:pt x="11" y="24"/>
                      </a:cubicBezTo>
                      <a:cubicBezTo>
                        <a:pt x="11" y="24"/>
                        <a:pt x="11" y="23"/>
                        <a:pt x="11" y="23"/>
                      </a:cubicBezTo>
                      <a:cubicBezTo>
                        <a:pt x="16" y="18"/>
                        <a:pt x="16" y="18"/>
                        <a:pt x="16" y="18"/>
                      </a:cubicBezTo>
                      <a:cubicBezTo>
                        <a:pt x="11" y="12"/>
                        <a:pt x="11" y="12"/>
                        <a:pt x="11" y="12"/>
                      </a:cubicBezTo>
                      <a:cubicBezTo>
                        <a:pt x="11" y="12"/>
                        <a:pt x="11" y="11"/>
                        <a:pt x="11" y="11"/>
                      </a:cubicBezTo>
                      <a:cubicBezTo>
                        <a:pt x="11" y="10"/>
                        <a:pt x="12" y="10"/>
                        <a:pt x="12" y="11"/>
                      </a:cubicBezTo>
                      <a:cubicBezTo>
                        <a:pt x="18" y="16"/>
                        <a:pt x="18" y="16"/>
                        <a:pt x="18" y="16"/>
                      </a:cubicBezTo>
                      <a:cubicBezTo>
                        <a:pt x="23" y="11"/>
                        <a:pt x="23" y="11"/>
                        <a:pt x="23" y="11"/>
                      </a:cubicBezTo>
                      <a:cubicBezTo>
                        <a:pt x="23" y="10"/>
                        <a:pt x="24" y="10"/>
                        <a:pt x="24" y="11"/>
                      </a:cubicBezTo>
                      <a:cubicBezTo>
                        <a:pt x="25" y="11"/>
                        <a:pt x="25" y="12"/>
                        <a:pt x="24" y="1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2" name="Freeform 41">
                  <a:extLst>
                    <a:ext uri="{FF2B5EF4-FFF2-40B4-BE49-F238E27FC236}">
                      <a16:creationId xmlns:a16="http://schemas.microsoft.com/office/drawing/2014/main" id="{51FEB4F7-DD46-2B44-843A-3137A5106244}"/>
                    </a:ext>
                  </a:extLst>
                </p:cNvPr>
                <p:cNvSpPr>
                  <a:spLocks noEditPoints="1"/>
                </p:cNvSpPr>
                <p:nvPr/>
              </p:nvSpPr>
              <p:spPr bwMode="auto">
                <a:xfrm>
                  <a:off x="5456606" y="5253251"/>
                  <a:ext cx="477196" cy="461290"/>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3" name="Freeform 18">
                  <a:extLst>
                    <a:ext uri="{FF2B5EF4-FFF2-40B4-BE49-F238E27FC236}">
                      <a16:creationId xmlns:a16="http://schemas.microsoft.com/office/drawing/2014/main" id="{683531C9-34A3-D24E-A0D6-1ABFA3E0D254}"/>
                    </a:ext>
                  </a:extLst>
                </p:cNvPr>
                <p:cNvSpPr>
                  <a:spLocks noEditPoints="1"/>
                </p:cNvSpPr>
                <p:nvPr/>
              </p:nvSpPr>
              <p:spPr bwMode="auto">
                <a:xfrm>
                  <a:off x="3817235" y="2826580"/>
                  <a:ext cx="337707" cy="318734"/>
                </a:xfrm>
                <a:custGeom>
                  <a:avLst/>
                  <a:gdLst>
                    <a:gd name="T0" fmla="*/ 13 w 75"/>
                    <a:gd name="T1" fmla="*/ 41 h 71"/>
                    <a:gd name="T2" fmla="*/ 13 w 75"/>
                    <a:gd name="T3" fmla="*/ 35 h 71"/>
                    <a:gd name="T4" fmla="*/ 65 w 75"/>
                    <a:gd name="T5" fmla="*/ 12 h 71"/>
                    <a:gd name="T6" fmla="*/ 36 w 75"/>
                    <a:gd name="T7" fmla="*/ 13 h 71"/>
                    <a:gd name="T8" fmla="*/ 65 w 75"/>
                    <a:gd name="T9" fmla="*/ 14 h 71"/>
                    <a:gd name="T10" fmla="*/ 65 w 75"/>
                    <a:gd name="T11" fmla="*/ 12 h 71"/>
                    <a:gd name="T12" fmla="*/ 22 w 75"/>
                    <a:gd name="T13" fmla="*/ 38 h 71"/>
                    <a:gd name="T14" fmla="*/ 27 w 75"/>
                    <a:gd name="T15" fmla="*/ 38 h 71"/>
                    <a:gd name="T16" fmla="*/ 36 w 75"/>
                    <a:gd name="T17" fmla="*/ 35 h 71"/>
                    <a:gd name="T18" fmla="*/ 36 w 75"/>
                    <a:gd name="T19" fmla="*/ 41 h 71"/>
                    <a:gd name="T20" fmla="*/ 36 w 75"/>
                    <a:gd name="T21" fmla="*/ 35 h 71"/>
                    <a:gd name="T22" fmla="*/ 75 w 75"/>
                    <a:gd name="T23" fmla="*/ 36 h 71"/>
                    <a:gd name="T24" fmla="*/ 67 w 75"/>
                    <a:gd name="T25" fmla="*/ 42 h 71"/>
                    <a:gd name="T26" fmla="*/ 71 w 75"/>
                    <a:gd name="T27" fmla="*/ 52 h 71"/>
                    <a:gd name="T28" fmla="*/ 67 w 75"/>
                    <a:gd name="T29" fmla="*/ 53 h 71"/>
                    <a:gd name="T30" fmla="*/ 49 w 75"/>
                    <a:gd name="T31" fmla="*/ 42 h 71"/>
                    <a:gd name="T32" fmla="*/ 43 w 75"/>
                    <a:gd name="T33" fmla="*/ 59 h 71"/>
                    <a:gd name="T34" fmla="*/ 8 w 75"/>
                    <a:gd name="T35" fmla="*/ 70 h 71"/>
                    <a:gd name="T36" fmla="*/ 6 w 75"/>
                    <a:gd name="T37" fmla="*/ 70 h 71"/>
                    <a:gd name="T38" fmla="*/ 9 w 75"/>
                    <a:gd name="T39" fmla="*/ 59 h 71"/>
                    <a:gd name="T40" fmla="*/ 0 w 75"/>
                    <a:gd name="T41" fmla="*/ 53 h 71"/>
                    <a:gd name="T42" fmla="*/ 6 w 75"/>
                    <a:gd name="T43" fmla="*/ 17 h 71"/>
                    <a:gd name="T44" fmla="*/ 26 w 75"/>
                    <a:gd name="T45" fmla="*/ 6 h 71"/>
                    <a:gd name="T46" fmla="*/ 69 w 75"/>
                    <a:gd name="T47" fmla="*/ 0 h 71"/>
                    <a:gd name="T48" fmla="*/ 72 w 75"/>
                    <a:gd name="T49" fmla="*/ 36 h 71"/>
                    <a:gd name="T50" fmla="*/ 69 w 75"/>
                    <a:gd name="T51" fmla="*/ 3 h 71"/>
                    <a:gd name="T52" fmla="*/ 29 w 75"/>
                    <a:gd name="T53" fmla="*/ 6 h 71"/>
                    <a:gd name="T54" fmla="*/ 43 w 75"/>
                    <a:gd name="T55" fmla="*/ 18 h 71"/>
                    <a:gd name="T56" fmla="*/ 48 w 75"/>
                    <a:gd name="T57" fmla="*/ 21 h 71"/>
                    <a:gd name="T58" fmla="*/ 66 w 75"/>
                    <a:gd name="T59" fmla="*/ 22 h 71"/>
                    <a:gd name="T60" fmla="*/ 48 w 75"/>
                    <a:gd name="T61" fmla="*/ 23 h 71"/>
                    <a:gd name="T62" fmla="*/ 65 w 75"/>
                    <a:gd name="T63" fmla="*/ 30 h 71"/>
                    <a:gd name="T64" fmla="*/ 65 w 75"/>
                    <a:gd name="T65" fmla="*/ 32 h 71"/>
                    <a:gd name="T66" fmla="*/ 48 w 75"/>
                    <a:gd name="T67" fmla="*/ 39 h 71"/>
                    <a:gd name="T68" fmla="*/ 56 w 75"/>
                    <a:gd name="T69" fmla="*/ 39 h 71"/>
                    <a:gd name="T70" fmla="*/ 63 w 75"/>
                    <a:gd name="T71" fmla="*/ 41 h 71"/>
                    <a:gd name="T72" fmla="*/ 64 w 75"/>
                    <a:gd name="T73" fmla="*/ 39 h 71"/>
                    <a:gd name="T74" fmla="*/ 72 w 75"/>
                    <a:gd name="T75" fmla="*/ 36 h 71"/>
                    <a:gd name="T76" fmla="*/ 46 w 75"/>
                    <a:gd name="T77" fmla="*/ 23 h 71"/>
                    <a:gd name="T78" fmla="*/ 6 w 75"/>
                    <a:gd name="T79" fmla="*/ 20 h 71"/>
                    <a:gd name="T80" fmla="*/ 3 w 75"/>
                    <a:gd name="T81" fmla="*/ 53 h 71"/>
                    <a:gd name="T82" fmla="*/ 12 w 75"/>
                    <a:gd name="T83" fmla="*/ 56 h 71"/>
                    <a:gd name="T84" fmla="*/ 13 w 75"/>
                    <a:gd name="T85" fmla="*/ 57 h 71"/>
                    <a:gd name="T86" fmla="*/ 20 w 75"/>
                    <a:gd name="T87" fmla="*/ 56 h 71"/>
                    <a:gd name="T88" fmla="*/ 43 w 75"/>
                    <a:gd name="T8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1">
                      <a:moveTo>
                        <a:pt x="16" y="38"/>
                      </a:moveTo>
                      <a:cubicBezTo>
                        <a:pt x="16" y="40"/>
                        <a:pt x="15" y="41"/>
                        <a:pt x="13" y="41"/>
                      </a:cubicBezTo>
                      <a:cubicBezTo>
                        <a:pt x="12" y="41"/>
                        <a:pt x="10" y="40"/>
                        <a:pt x="10" y="38"/>
                      </a:cubicBezTo>
                      <a:cubicBezTo>
                        <a:pt x="10" y="37"/>
                        <a:pt x="12" y="35"/>
                        <a:pt x="13" y="35"/>
                      </a:cubicBezTo>
                      <a:cubicBezTo>
                        <a:pt x="15" y="35"/>
                        <a:pt x="16" y="37"/>
                        <a:pt x="16" y="38"/>
                      </a:cubicBezTo>
                      <a:close/>
                      <a:moveTo>
                        <a:pt x="65" y="12"/>
                      </a:moveTo>
                      <a:cubicBezTo>
                        <a:pt x="37" y="12"/>
                        <a:pt x="37" y="12"/>
                        <a:pt x="37" y="12"/>
                      </a:cubicBezTo>
                      <a:cubicBezTo>
                        <a:pt x="36" y="12"/>
                        <a:pt x="36" y="12"/>
                        <a:pt x="36" y="13"/>
                      </a:cubicBezTo>
                      <a:cubicBezTo>
                        <a:pt x="36" y="14"/>
                        <a:pt x="36" y="14"/>
                        <a:pt x="37" y="14"/>
                      </a:cubicBezTo>
                      <a:cubicBezTo>
                        <a:pt x="65" y="14"/>
                        <a:pt x="65" y="14"/>
                        <a:pt x="65" y="14"/>
                      </a:cubicBezTo>
                      <a:cubicBezTo>
                        <a:pt x="65" y="14"/>
                        <a:pt x="66" y="14"/>
                        <a:pt x="66" y="13"/>
                      </a:cubicBezTo>
                      <a:cubicBezTo>
                        <a:pt x="66" y="12"/>
                        <a:pt x="65" y="12"/>
                        <a:pt x="65" y="12"/>
                      </a:cubicBezTo>
                      <a:close/>
                      <a:moveTo>
                        <a:pt x="24" y="35"/>
                      </a:moveTo>
                      <a:cubicBezTo>
                        <a:pt x="23" y="35"/>
                        <a:pt x="22" y="37"/>
                        <a:pt x="22" y="38"/>
                      </a:cubicBezTo>
                      <a:cubicBezTo>
                        <a:pt x="22" y="40"/>
                        <a:pt x="23" y="41"/>
                        <a:pt x="24" y="41"/>
                      </a:cubicBezTo>
                      <a:cubicBezTo>
                        <a:pt x="26" y="41"/>
                        <a:pt x="27" y="40"/>
                        <a:pt x="27" y="38"/>
                      </a:cubicBezTo>
                      <a:cubicBezTo>
                        <a:pt x="27" y="37"/>
                        <a:pt x="26" y="35"/>
                        <a:pt x="24" y="35"/>
                      </a:cubicBezTo>
                      <a:close/>
                      <a:moveTo>
                        <a:pt x="36" y="35"/>
                      </a:moveTo>
                      <a:cubicBezTo>
                        <a:pt x="34" y="35"/>
                        <a:pt x="33" y="37"/>
                        <a:pt x="33" y="38"/>
                      </a:cubicBezTo>
                      <a:cubicBezTo>
                        <a:pt x="33" y="40"/>
                        <a:pt x="34" y="41"/>
                        <a:pt x="36" y="41"/>
                      </a:cubicBezTo>
                      <a:cubicBezTo>
                        <a:pt x="37" y="41"/>
                        <a:pt x="39" y="40"/>
                        <a:pt x="39" y="38"/>
                      </a:cubicBezTo>
                      <a:cubicBezTo>
                        <a:pt x="39" y="37"/>
                        <a:pt x="37" y="35"/>
                        <a:pt x="36" y="35"/>
                      </a:cubicBezTo>
                      <a:close/>
                      <a:moveTo>
                        <a:pt x="75" y="6"/>
                      </a:moveTo>
                      <a:cubicBezTo>
                        <a:pt x="75" y="36"/>
                        <a:pt x="75" y="36"/>
                        <a:pt x="75" y="36"/>
                      </a:cubicBezTo>
                      <a:cubicBezTo>
                        <a:pt x="75" y="40"/>
                        <a:pt x="73" y="42"/>
                        <a:pt x="69" y="42"/>
                      </a:cubicBezTo>
                      <a:cubicBezTo>
                        <a:pt x="67" y="42"/>
                        <a:pt x="67" y="42"/>
                        <a:pt x="67" y="42"/>
                      </a:cubicBezTo>
                      <a:cubicBezTo>
                        <a:pt x="70" y="51"/>
                        <a:pt x="70" y="51"/>
                        <a:pt x="70" y="51"/>
                      </a:cubicBezTo>
                      <a:cubicBezTo>
                        <a:pt x="70" y="51"/>
                        <a:pt x="71" y="52"/>
                        <a:pt x="71" y="52"/>
                      </a:cubicBezTo>
                      <a:cubicBezTo>
                        <a:pt x="71" y="53"/>
                        <a:pt x="70" y="54"/>
                        <a:pt x="69" y="54"/>
                      </a:cubicBezTo>
                      <a:cubicBezTo>
                        <a:pt x="68" y="54"/>
                        <a:pt x="68" y="54"/>
                        <a:pt x="67" y="53"/>
                      </a:cubicBezTo>
                      <a:cubicBezTo>
                        <a:pt x="54" y="42"/>
                        <a:pt x="54" y="42"/>
                        <a:pt x="54" y="42"/>
                      </a:cubicBezTo>
                      <a:cubicBezTo>
                        <a:pt x="49" y="42"/>
                        <a:pt x="49" y="42"/>
                        <a:pt x="49" y="42"/>
                      </a:cubicBezTo>
                      <a:cubicBezTo>
                        <a:pt x="49" y="53"/>
                        <a:pt x="49" y="53"/>
                        <a:pt x="49" y="53"/>
                      </a:cubicBezTo>
                      <a:cubicBezTo>
                        <a:pt x="49" y="56"/>
                        <a:pt x="46" y="59"/>
                        <a:pt x="43" y="59"/>
                      </a:cubicBezTo>
                      <a:cubicBezTo>
                        <a:pt x="21" y="59"/>
                        <a:pt x="21" y="59"/>
                        <a:pt x="21" y="59"/>
                      </a:cubicBezTo>
                      <a:cubicBezTo>
                        <a:pt x="8" y="70"/>
                        <a:pt x="8" y="70"/>
                        <a:pt x="8" y="70"/>
                      </a:cubicBezTo>
                      <a:cubicBezTo>
                        <a:pt x="8" y="70"/>
                        <a:pt x="7" y="71"/>
                        <a:pt x="7" y="71"/>
                      </a:cubicBezTo>
                      <a:cubicBezTo>
                        <a:pt x="7" y="71"/>
                        <a:pt x="6" y="71"/>
                        <a:pt x="6" y="70"/>
                      </a:cubicBezTo>
                      <a:cubicBezTo>
                        <a:pt x="5" y="70"/>
                        <a:pt x="5" y="69"/>
                        <a:pt x="5" y="68"/>
                      </a:cubicBezTo>
                      <a:cubicBezTo>
                        <a:pt x="9" y="59"/>
                        <a:pt x="9" y="59"/>
                        <a:pt x="9" y="59"/>
                      </a:cubicBezTo>
                      <a:cubicBezTo>
                        <a:pt x="6" y="59"/>
                        <a:pt x="6" y="59"/>
                        <a:pt x="6" y="59"/>
                      </a:cubicBezTo>
                      <a:cubicBezTo>
                        <a:pt x="3" y="59"/>
                        <a:pt x="0" y="56"/>
                        <a:pt x="0" y="53"/>
                      </a:cubicBezTo>
                      <a:cubicBezTo>
                        <a:pt x="0" y="23"/>
                        <a:pt x="0" y="23"/>
                        <a:pt x="0" y="23"/>
                      </a:cubicBezTo>
                      <a:cubicBezTo>
                        <a:pt x="0" y="19"/>
                        <a:pt x="3" y="17"/>
                        <a:pt x="6" y="17"/>
                      </a:cubicBezTo>
                      <a:cubicBezTo>
                        <a:pt x="26" y="17"/>
                        <a:pt x="26" y="17"/>
                        <a:pt x="26" y="17"/>
                      </a:cubicBezTo>
                      <a:cubicBezTo>
                        <a:pt x="26" y="6"/>
                        <a:pt x="26" y="6"/>
                        <a:pt x="26" y="6"/>
                      </a:cubicBezTo>
                      <a:cubicBezTo>
                        <a:pt x="26" y="3"/>
                        <a:pt x="29" y="0"/>
                        <a:pt x="32" y="0"/>
                      </a:cubicBezTo>
                      <a:cubicBezTo>
                        <a:pt x="69" y="0"/>
                        <a:pt x="69" y="0"/>
                        <a:pt x="69" y="0"/>
                      </a:cubicBezTo>
                      <a:cubicBezTo>
                        <a:pt x="73" y="0"/>
                        <a:pt x="75" y="3"/>
                        <a:pt x="75" y="6"/>
                      </a:cubicBezTo>
                      <a:close/>
                      <a:moveTo>
                        <a:pt x="72" y="36"/>
                      </a:moveTo>
                      <a:cubicBezTo>
                        <a:pt x="72" y="6"/>
                        <a:pt x="72" y="6"/>
                        <a:pt x="72" y="6"/>
                      </a:cubicBezTo>
                      <a:cubicBezTo>
                        <a:pt x="72" y="4"/>
                        <a:pt x="71" y="3"/>
                        <a:pt x="69" y="3"/>
                      </a:cubicBezTo>
                      <a:cubicBezTo>
                        <a:pt x="32" y="3"/>
                        <a:pt x="32" y="3"/>
                        <a:pt x="32" y="3"/>
                      </a:cubicBezTo>
                      <a:cubicBezTo>
                        <a:pt x="31" y="3"/>
                        <a:pt x="29" y="4"/>
                        <a:pt x="29" y="6"/>
                      </a:cubicBezTo>
                      <a:cubicBezTo>
                        <a:pt x="29" y="18"/>
                        <a:pt x="29" y="18"/>
                        <a:pt x="29" y="18"/>
                      </a:cubicBezTo>
                      <a:cubicBezTo>
                        <a:pt x="43" y="18"/>
                        <a:pt x="43" y="18"/>
                        <a:pt x="43" y="18"/>
                      </a:cubicBezTo>
                      <a:cubicBezTo>
                        <a:pt x="46" y="18"/>
                        <a:pt x="48" y="20"/>
                        <a:pt x="48" y="23"/>
                      </a:cubicBezTo>
                      <a:cubicBezTo>
                        <a:pt x="48" y="22"/>
                        <a:pt x="48" y="22"/>
                        <a:pt x="48" y="21"/>
                      </a:cubicBezTo>
                      <a:cubicBezTo>
                        <a:pt x="65" y="21"/>
                        <a:pt x="65" y="21"/>
                        <a:pt x="65" y="21"/>
                      </a:cubicBezTo>
                      <a:cubicBezTo>
                        <a:pt x="65" y="21"/>
                        <a:pt x="66" y="22"/>
                        <a:pt x="66" y="22"/>
                      </a:cubicBezTo>
                      <a:cubicBezTo>
                        <a:pt x="66" y="23"/>
                        <a:pt x="65" y="23"/>
                        <a:pt x="65" y="23"/>
                      </a:cubicBezTo>
                      <a:cubicBezTo>
                        <a:pt x="48" y="23"/>
                        <a:pt x="48" y="23"/>
                        <a:pt x="48" y="23"/>
                      </a:cubicBezTo>
                      <a:cubicBezTo>
                        <a:pt x="48" y="30"/>
                        <a:pt x="48" y="30"/>
                        <a:pt x="48" y="30"/>
                      </a:cubicBezTo>
                      <a:cubicBezTo>
                        <a:pt x="65" y="30"/>
                        <a:pt x="65" y="30"/>
                        <a:pt x="65" y="30"/>
                      </a:cubicBezTo>
                      <a:cubicBezTo>
                        <a:pt x="65" y="30"/>
                        <a:pt x="66" y="31"/>
                        <a:pt x="66" y="31"/>
                      </a:cubicBezTo>
                      <a:cubicBezTo>
                        <a:pt x="66" y="32"/>
                        <a:pt x="65" y="32"/>
                        <a:pt x="65" y="32"/>
                      </a:cubicBezTo>
                      <a:cubicBezTo>
                        <a:pt x="48" y="32"/>
                        <a:pt x="48" y="32"/>
                        <a:pt x="48" y="32"/>
                      </a:cubicBezTo>
                      <a:cubicBezTo>
                        <a:pt x="48" y="39"/>
                        <a:pt x="48" y="39"/>
                        <a:pt x="48" y="39"/>
                      </a:cubicBezTo>
                      <a:cubicBezTo>
                        <a:pt x="55" y="39"/>
                        <a:pt x="55" y="39"/>
                        <a:pt x="55" y="39"/>
                      </a:cubicBezTo>
                      <a:cubicBezTo>
                        <a:pt x="55" y="39"/>
                        <a:pt x="56" y="39"/>
                        <a:pt x="56" y="39"/>
                      </a:cubicBezTo>
                      <a:cubicBezTo>
                        <a:pt x="66" y="48"/>
                        <a:pt x="66" y="48"/>
                        <a:pt x="66" y="48"/>
                      </a:cubicBezTo>
                      <a:cubicBezTo>
                        <a:pt x="63" y="41"/>
                        <a:pt x="63" y="41"/>
                        <a:pt x="63" y="41"/>
                      </a:cubicBezTo>
                      <a:cubicBezTo>
                        <a:pt x="63" y="40"/>
                        <a:pt x="63" y="40"/>
                        <a:pt x="63" y="40"/>
                      </a:cubicBezTo>
                      <a:cubicBezTo>
                        <a:pt x="63" y="39"/>
                        <a:pt x="64" y="39"/>
                        <a:pt x="64" y="39"/>
                      </a:cubicBezTo>
                      <a:cubicBezTo>
                        <a:pt x="69" y="39"/>
                        <a:pt x="69" y="39"/>
                        <a:pt x="69" y="39"/>
                      </a:cubicBezTo>
                      <a:cubicBezTo>
                        <a:pt x="71" y="39"/>
                        <a:pt x="72" y="38"/>
                        <a:pt x="72" y="36"/>
                      </a:cubicBezTo>
                      <a:close/>
                      <a:moveTo>
                        <a:pt x="46" y="53"/>
                      </a:moveTo>
                      <a:cubicBezTo>
                        <a:pt x="46" y="23"/>
                        <a:pt x="46" y="23"/>
                        <a:pt x="46" y="23"/>
                      </a:cubicBezTo>
                      <a:cubicBezTo>
                        <a:pt x="46" y="21"/>
                        <a:pt x="45" y="20"/>
                        <a:pt x="43" y="20"/>
                      </a:cubicBezTo>
                      <a:cubicBezTo>
                        <a:pt x="6" y="20"/>
                        <a:pt x="6" y="20"/>
                        <a:pt x="6" y="20"/>
                      </a:cubicBezTo>
                      <a:cubicBezTo>
                        <a:pt x="4" y="20"/>
                        <a:pt x="3" y="21"/>
                        <a:pt x="3" y="23"/>
                      </a:cubicBezTo>
                      <a:cubicBezTo>
                        <a:pt x="3" y="53"/>
                        <a:pt x="3" y="53"/>
                        <a:pt x="3" y="53"/>
                      </a:cubicBezTo>
                      <a:cubicBezTo>
                        <a:pt x="3" y="55"/>
                        <a:pt x="4" y="56"/>
                        <a:pt x="6" y="56"/>
                      </a:cubicBezTo>
                      <a:cubicBezTo>
                        <a:pt x="12" y="56"/>
                        <a:pt x="12" y="56"/>
                        <a:pt x="12" y="56"/>
                      </a:cubicBezTo>
                      <a:cubicBezTo>
                        <a:pt x="12" y="56"/>
                        <a:pt x="12" y="56"/>
                        <a:pt x="12" y="56"/>
                      </a:cubicBezTo>
                      <a:cubicBezTo>
                        <a:pt x="13" y="57"/>
                        <a:pt x="13" y="57"/>
                        <a:pt x="13" y="57"/>
                      </a:cubicBezTo>
                      <a:cubicBezTo>
                        <a:pt x="9" y="65"/>
                        <a:pt x="9" y="65"/>
                        <a:pt x="9" y="65"/>
                      </a:cubicBezTo>
                      <a:cubicBezTo>
                        <a:pt x="20" y="56"/>
                        <a:pt x="20" y="56"/>
                        <a:pt x="20" y="56"/>
                      </a:cubicBezTo>
                      <a:cubicBezTo>
                        <a:pt x="20" y="56"/>
                        <a:pt x="20" y="56"/>
                        <a:pt x="20" y="56"/>
                      </a:cubicBezTo>
                      <a:cubicBezTo>
                        <a:pt x="43" y="56"/>
                        <a:pt x="43" y="56"/>
                        <a:pt x="43" y="56"/>
                      </a:cubicBezTo>
                      <a:cubicBezTo>
                        <a:pt x="45" y="56"/>
                        <a:pt x="46" y="55"/>
                        <a:pt x="46" y="53"/>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4" name="Freeform 10">
                  <a:extLst>
                    <a:ext uri="{FF2B5EF4-FFF2-40B4-BE49-F238E27FC236}">
                      <a16:creationId xmlns:a16="http://schemas.microsoft.com/office/drawing/2014/main" id="{C536DBFF-A4D5-404C-A0CD-3E51717732B8}"/>
                    </a:ext>
                  </a:extLst>
                </p:cNvPr>
                <p:cNvSpPr>
                  <a:spLocks noEditPoints="1"/>
                </p:cNvSpPr>
                <p:nvPr/>
              </p:nvSpPr>
              <p:spPr bwMode="auto">
                <a:xfrm>
                  <a:off x="6041483" y="2742922"/>
                  <a:ext cx="365791" cy="365791"/>
                </a:xfrm>
                <a:custGeom>
                  <a:avLst/>
                  <a:gdLst>
                    <a:gd name="T0" fmla="*/ 0 w 66"/>
                    <a:gd name="T1" fmla="*/ 33 h 66"/>
                    <a:gd name="T2" fmla="*/ 66 w 66"/>
                    <a:gd name="T3" fmla="*/ 33 h 66"/>
                    <a:gd name="T4" fmla="*/ 50 w 66"/>
                    <a:gd name="T5" fmla="*/ 32 h 66"/>
                    <a:gd name="T6" fmla="*/ 63 w 66"/>
                    <a:gd name="T7" fmla="*/ 32 h 66"/>
                    <a:gd name="T8" fmla="*/ 48 w 66"/>
                    <a:gd name="T9" fmla="*/ 32 h 66"/>
                    <a:gd name="T10" fmla="*/ 34 w 66"/>
                    <a:gd name="T11" fmla="*/ 18 h 66"/>
                    <a:gd name="T12" fmla="*/ 48 w 66"/>
                    <a:gd name="T13" fmla="*/ 32 h 66"/>
                    <a:gd name="T14" fmla="*/ 34 w 66"/>
                    <a:gd name="T15" fmla="*/ 3 h 66"/>
                    <a:gd name="T16" fmla="*/ 34 w 66"/>
                    <a:gd name="T17" fmla="*/ 16 h 66"/>
                    <a:gd name="T18" fmla="*/ 20 w 66"/>
                    <a:gd name="T19" fmla="*/ 18 h 66"/>
                    <a:gd name="T20" fmla="*/ 32 w 66"/>
                    <a:gd name="T21" fmla="*/ 16 h 66"/>
                    <a:gd name="T22" fmla="*/ 32 w 66"/>
                    <a:gd name="T23" fmla="*/ 32 h 66"/>
                    <a:gd name="T24" fmla="*/ 19 w 66"/>
                    <a:gd name="T25" fmla="*/ 20 h 66"/>
                    <a:gd name="T26" fmla="*/ 16 w 66"/>
                    <a:gd name="T27" fmla="*/ 32 h 66"/>
                    <a:gd name="T28" fmla="*/ 17 w 66"/>
                    <a:gd name="T29" fmla="*/ 21 h 66"/>
                    <a:gd name="T30" fmla="*/ 16 w 66"/>
                    <a:gd name="T31" fmla="*/ 34 h 66"/>
                    <a:gd name="T32" fmla="*/ 3 w 66"/>
                    <a:gd name="T33" fmla="*/ 34 h 66"/>
                    <a:gd name="T34" fmla="*/ 18 w 66"/>
                    <a:gd name="T35" fmla="*/ 34 h 66"/>
                    <a:gd name="T36" fmla="*/ 32 w 66"/>
                    <a:gd name="T37" fmla="*/ 48 h 66"/>
                    <a:gd name="T38" fmla="*/ 18 w 66"/>
                    <a:gd name="T39" fmla="*/ 34 h 66"/>
                    <a:gd name="T40" fmla="*/ 32 w 66"/>
                    <a:gd name="T41" fmla="*/ 63 h 66"/>
                    <a:gd name="T42" fmla="*/ 32 w 66"/>
                    <a:gd name="T43" fmla="*/ 50 h 66"/>
                    <a:gd name="T44" fmla="*/ 46 w 66"/>
                    <a:gd name="T45" fmla="*/ 49 h 66"/>
                    <a:gd name="T46" fmla="*/ 34 w 66"/>
                    <a:gd name="T47" fmla="*/ 50 h 66"/>
                    <a:gd name="T48" fmla="*/ 34 w 66"/>
                    <a:gd name="T49" fmla="*/ 34 h 66"/>
                    <a:gd name="T50" fmla="*/ 46 w 66"/>
                    <a:gd name="T51" fmla="*/ 47 h 66"/>
                    <a:gd name="T52" fmla="*/ 50 w 66"/>
                    <a:gd name="T53" fmla="*/ 34 h 66"/>
                    <a:gd name="T54" fmla="*/ 48 w 66"/>
                    <a:gd name="T55" fmla="*/ 46 h 66"/>
                    <a:gd name="T56" fmla="*/ 48 w 66"/>
                    <a:gd name="T57" fmla="*/ 18 h 66"/>
                    <a:gd name="T58" fmla="*/ 62 w 66"/>
                    <a:gd name="T59" fmla="*/ 26 h 66"/>
                    <a:gd name="T60" fmla="*/ 18 w 66"/>
                    <a:gd name="T61" fmla="*/ 18 h 66"/>
                    <a:gd name="T62" fmla="*/ 26 w 66"/>
                    <a:gd name="T63" fmla="*/ 4 h 66"/>
                    <a:gd name="T64" fmla="*/ 18 w 66"/>
                    <a:gd name="T65" fmla="*/ 48 h 66"/>
                    <a:gd name="T66" fmla="*/ 4 w 66"/>
                    <a:gd name="T67" fmla="*/ 40 h 66"/>
                    <a:gd name="T68" fmla="*/ 48 w 66"/>
                    <a:gd name="T69" fmla="*/ 48 h 66"/>
                    <a:gd name="T70" fmla="*/ 40 w 66"/>
                    <a:gd name="T71" fmla="*/ 6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 h="66">
                      <a:moveTo>
                        <a:pt x="33" y="0"/>
                      </a:moveTo>
                      <a:cubicBezTo>
                        <a:pt x="15" y="0"/>
                        <a:pt x="0" y="15"/>
                        <a:pt x="0" y="33"/>
                      </a:cubicBezTo>
                      <a:cubicBezTo>
                        <a:pt x="0" y="51"/>
                        <a:pt x="15" y="66"/>
                        <a:pt x="33" y="66"/>
                      </a:cubicBezTo>
                      <a:cubicBezTo>
                        <a:pt x="51" y="66"/>
                        <a:pt x="66" y="51"/>
                        <a:pt x="66" y="33"/>
                      </a:cubicBezTo>
                      <a:cubicBezTo>
                        <a:pt x="66" y="15"/>
                        <a:pt x="51" y="0"/>
                        <a:pt x="33" y="0"/>
                      </a:cubicBezTo>
                      <a:close/>
                      <a:moveTo>
                        <a:pt x="50" y="32"/>
                      </a:moveTo>
                      <a:cubicBezTo>
                        <a:pt x="50" y="28"/>
                        <a:pt x="49" y="24"/>
                        <a:pt x="48" y="21"/>
                      </a:cubicBezTo>
                      <a:cubicBezTo>
                        <a:pt x="56" y="23"/>
                        <a:pt x="62" y="27"/>
                        <a:pt x="63" y="32"/>
                      </a:cubicBezTo>
                      <a:lnTo>
                        <a:pt x="50" y="32"/>
                      </a:lnTo>
                      <a:close/>
                      <a:moveTo>
                        <a:pt x="48" y="32"/>
                      </a:moveTo>
                      <a:cubicBezTo>
                        <a:pt x="34" y="32"/>
                        <a:pt x="34" y="32"/>
                        <a:pt x="34" y="32"/>
                      </a:cubicBezTo>
                      <a:cubicBezTo>
                        <a:pt x="34" y="18"/>
                        <a:pt x="34" y="18"/>
                        <a:pt x="34" y="18"/>
                      </a:cubicBezTo>
                      <a:cubicBezTo>
                        <a:pt x="38" y="18"/>
                        <a:pt x="42" y="19"/>
                        <a:pt x="46" y="20"/>
                      </a:cubicBezTo>
                      <a:cubicBezTo>
                        <a:pt x="47" y="24"/>
                        <a:pt x="48" y="28"/>
                        <a:pt x="48" y="32"/>
                      </a:cubicBezTo>
                      <a:close/>
                      <a:moveTo>
                        <a:pt x="34" y="16"/>
                      </a:moveTo>
                      <a:cubicBezTo>
                        <a:pt x="34" y="3"/>
                        <a:pt x="34" y="3"/>
                        <a:pt x="34" y="3"/>
                      </a:cubicBezTo>
                      <a:cubicBezTo>
                        <a:pt x="39" y="4"/>
                        <a:pt x="43" y="10"/>
                        <a:pt x="46" y="18"/>
                      </a:cubicBezTo>
                      <a:cubicBezTo>
                        <a:pt x="42" y="17"/>
                        <a:pt x="38" y="16"/>
                        <a:pt x="34" y="16"/>
                      </a:cubicBezTo>
                      <a:close/>
                      <a:moveTo>
                        <a:pt x="32" y="16"/>
                      </a:moveTo>
                      <a:cubicBezTo>
                        <a:pt x="28" y="16"/>
                        <a:pt x="24" y="17"/>
                        <a:pt x="20" y="18"/>
                      </a:cubicBezTo>
                      <a:cubicBezTo>
                        <a:pt x="22" y="10"/>
                        <a:pt x="27" y="4"/>
                        <a:pt x="32" y="3"/>
                      </a:cubicBezTo>
                      <a:lnTo>
                        <a:pt x="32" y="16"/>
                      </a:lnTo>
                      <a:close/>
                      <a:moveTo>
                        <a:pt x="32" y="18"/>
                      </a:moveTo>
                      <a:cubicBezTo>
                        <a:pt x="32" y="32"/>
                        <a:pt x="32" y="32"/>
                        <a:pt x="32" y="32"/>
                      </a:cubicBezTo>
                      <a:cubicBezTo>
                        <a:pt x="18" y="32"/>
                        <a:pt x="18" y="32"/>
                        <a:pt x="18" y="32"/>
                      </a:cubicBezTo>
                      <a:cubicBezTo>
                        <a:pt x="18" y="28"/>
                        <a:pt x="18" y="24"/>
                        <a:pt x="19" y="20"/>
                      </a:cubicBezTo>
                      <a:cubicBezTo>
                        <a:pt x="23" y="19"/>
                        <a:pt x="27" y="18"/>
                        <a:pt x="32" y="18"/>
                      </a:cubicBezTo>
                      <a:close/>
                      <a:moveTo>
                        <a:pt x="16" y="32"/>
                      </a:moveTo>
                      <a:cubicBezTo>
                        <a:pt x="3" y="32"/>
                        <a:pt x="3" y="32"/>
                        <a:pt x="3" y="32"/>
                      </a:cubicBezTo>
                      <a:cubicBezTo>
                        <a:pt x="4" y="27"/>
                        <a:pt x="9" y="23"/>
                        <a:pt x="17" y="21"/>
                      </a:cubicBezTo>
                      <a:cubicBezTo>
                        <a:pt x="16" y="24"/>
                        <a:pt x="16" y="28"/>
                        <a:pt x="16" y="32"/>
                      </a:cubicBezTo>
                      <a:close/>
                      <a:moveTo>
                        <a:pt x="16" y="34"/>
                      </a:moveTo>
                      <a:cubicBezTo>
                        <a:pt x="16" y="38"/>
                        <a:pt x="16" y="42"/>
                        <a:pt x="17" y="46"/>
                      </a:cubicBezTo>
                      <a:cubicBezTo>
                        <a:pt x="9" y="44"/>
                        <a:pt x="4" y="39"/>
                        <a:pt x="3" y="34"/>
                      </a:cubicBezTo>
                      <a:lnTo>
                        <a:pt x="16" y="34"/>
                      </a:lnTo>
                      <a:close/>
                      <a:moveTo>
                        <a:pt x="18" y="34"/>
                      </a:moveTo>
                      <a:cubicBezTo>
                        <a:pt x="32" y="34"/>
                        <a:pt x="32" y="34"/>
                        <a:pt x="32" y="34"/>
                      </a:cubicBezTo>
                      <a:cubicBezTo>
                        <a:pt x="32" y="48"/>
                        <a:pt x="32" y="48"/>
                        <a:pt x="32" y="48"/>
                      </a:cubicBezTo>
                      <a:cubicBezTo>
                        <a:pt x="27" y="48"/>
                        <a:pt x="23" y="48"/>
                        <a:pt x="19" y="47"/>
                      </a:cubicBezTo>
                      <a:cubicBezTo>
                        <a:pt x="18" y="43"/>
                        <a:pt x="18" y="39"/>
                        <a:pt x="18" y="34"/>
                      </a:cubicBezTo>
                      <a:close/>
                      <a:moveTo>
                        <a:pt x="32" y="50"/>
                      </a:moveTo>
                      <a:cubicBezTo>
                        <a:pt x="32" y="63"/>
                        <a:pt x="32" y="63"/>
                        <a:pt x="32" y="63"/>
                      </a:cubicBezTo>
                      <a:cubicBezTo>
                        <a:pt x="27" y="62"/>
                        <a:pt x="22" y="57"/>
                        <a:pt x="20" y="49"/>
                      </a:cubicBezTo>
                      <a:cubicBezTo>
                        <a:pt x="24" y="50"/>
                        <a:pt x="28" y="50"/>
                        <a:pt x="32" y="50"/>
                      </a:cubicBezTo>
                      <a:close/>
                      <a:moveTo>
                        <a:pt x="34" y="50"/>
                      </a:moveTo>
                      <a:cubicBezTo>
                        <a:pt x="38" y="50"/>
                        <a:pt x="42" y="50"/>
                        <a:pt x="46" y="49"/>
                      </a:cubicBezTo>
                      <a:cubicBezTo>
                        <a:pt x="43" y="57"/>
                        <a:pt x="39" y="62"/>
                        <a:pt x="34" y="63"/>
                      </a:cubicBezTo>
                      <a:lnTo>
                        <a:pt x="34" y="50"/>
                      </a:lnTo>
                      <a:close/>
                      <a:moveTo>
                        <a:pt x="34" y="48"/>
                      </a:moveTo>
                      <a:cubicBezTo>
                        <a:pt x="34" y="34"/>
                        <a:pt x="34" y="34"/>
                        <a:pt x="34" y="34"/>
                      </a:cubicBezTo>
                      <a:cubicBezTo>
                        <a:pt x="48" y="34"/>
                        <a:pt x="48" y="34"/>
                        <a:pt x="48" y="34"/>
                      </a:cubicBezTo>
                      <a:cubicBezTo>
                        <a:pt x="48" y="39"/>
                        <a:pt x="47" y="43"/>
                        <a:pt x="46" y="47"/>
                      </a:cubicBezTo>
                      <a:cubicBezTo>
                        <a:pt x="42" y="48"/>
                        <a:pt x="38" y="48"/>
                        <a:pt x="34" y="48"/>
                      </a:cubicBezTo>
                      <a:close/>
                      <a:moveTo>
                        <a:pt x="50" y="34"/>
                      </a:moveTo>
                      <a:cubicBezTo>
                        <a:pt x="63" y="34"/>
                        <a:pt x="63" y="34"/>
                        <a:pt x="63" y="34"/>
                      </a:cubicBezTo>
                      <a:cubicBezTo>
                        <a:pt x="62" y="39"/>
                        <a:pt x="56" y="44"/>
                        <a:pt x="48" y="46"/>
                      </a:cubicBezTo>
                      <a:cubicBezTo>
                        <a:pt x="49" y="42"/>
                        <a:pt x="50" y="38"/>
                        <a:pt x="50" y="34"/>
                      </a:cubicBezTo>
                      <a:close/>
                      <a:moveTo>
                        <a:pt x="48" y="18"/>
                      </a:moveTo>
                      <a:cubicBezTo>
                        <a:pt x="46" y="12"/>
                        <a:pt x="43" y="7"/>
                        <a:pt x="40" y="4"/>
                      </a:cubicBezTo>
                      <a:cubicBezTo>
                        <a:pt x="51" y="7"/>
                        <a:pt x="59" y="15"/>
                        <a:pt x="62" y="26"/>
                      </a:cubicBezTo>
                      <a:cubicBezTo>
                        <a:pt x="59" y="23"/>
                        <a:pt x="54" y="20"/>
                        <a:pt x="48" y="18"/>
                      </a:cubicBezTo>
                      <a:close/>
                      <a:moveTo>
                        <a:pt x="18" y="18"/>
                      </a:moveTo>
                      <a:cubicBezTo>
                        <a:pt x="12" y="20"/>
                        <a:pt x="7" y="23"/>
                        <a:pt x="4" y="26"/>
                      </a:cubicBezTo>
                      <a:cubicBezTo>
                        <a:pt x="6" y="15"/>
                        <a:pt x="15" y="7"/>
                        <a:pt x="26" y="4"/>
                      </a:cubicBezTo>
                      <a:cubicBezTo>
                        <a:pt x="22" y="7"/>
                        <a:pt x="19" y="12"/>
                        <a:pt x="18" y="18"/>
                      </a:cubicBezTo>
                      <a:close/>
                      <a:moveTo>
                        <a:pt x="18" y="48"/>
                      </a:moveTo>
                      <a:cubicBezTo>
                        <a:pt x="19" y="55"/>
                        <a:pt x="22" y="59"/>
                        <a:pt x="26" y="62"/>
                      </a:cubicBezTo>
                      <a:cubicBezTo>
                        <a:pt x="15" y="60"/>
                        <a:pt x="6" y="51"/>
                        <a:pt x="4" y="40"/>
                      </a:cubicBezTo>
                      <a:cubicBezTo>
                        <a:pt x="7" y="44"/>
                        <a:pt x="12" y="47"/>
                        <a:pt x="18" y="48"/>
                      </a:cubicBezTo>
                      <a:close/>
                      <a:moveTo>
                        <a:pt x="48" y="48"/>
                      </a:moveTo>
                      <a:cubicBezTo>
                        <a:pt x="54" y="47"/>
                        <a:pt x="59" y="44"/>
                        <a:pt x="62" y="40"/>
                      </a:cubicBezTo>
                      <a:cubicBezTo>
                        <a:pt x="59" y="51"/>
                        <a:pt x="51" y="60"/>
                        <a:pt x="40" y="62"/>
                      </a:cubicBezTo>
                      <a:cubicBezTo>
                        <a:pt x="43" y="59"/>
                        <a:pt x="46" y="55"/>
                        <a:pt x="48" y="48"/>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5" name="Freeform 16">
                  <a:extLst>
                    <a:ext uri="{FF2B5EF4-FFF2-40B4-BE49-F238E27FC236}">
                      <a16:creationId xmlns:a16="http://schemas.microsoft.com/office/drawing/2014/main" id="{9DCD9AF4-36BF-AC4A-9A94-FFE93FF0C971}"/>
                    </a:ext>
                  </a:extLst>
                </p:cNvPr>
                <p:cNvSpPr>
                  <a:spLocks noEditPoints="1"/>
                </p:cNvSpPr>
                <p:nvPr/>
              </p:nvSpPr>
              <p:spPr bwMode="auto">
                <a:xfrm>
                  <a:off x="7671100" y="2454616"/>
                  <a:ext cx="247650" cy="273050"/>
                </a:xfrm>
                <a:custGeom>
                  <a:avLst/>
                  <a:gdLst>
                    <a:gd name="T0" fmla="*/ 33 w 66"/>
                    <a:gd name="T1" fmla="*/ 0 h 73"/>
                    <a:gd name="T2" fmla="*/ 26 w 66"/>
                    <a:gd name="T3" fmla="*/ 6 h 73"/>
                    <a:gd name="T4" fmla="*/ 39 w 66"/>
                    <a:gd name="T5" fmla="*/ 7 h 73"/>
                    <a:gd name="T6" fmla="*/ 28 w 66"/>
                    <a:gd name="T7" fmla="*/ 5 h 73"/>
                    <a:gd name="T8" fmla="*/ 33 w 66"/>
                    <a:gd name="T9" fmla="*/ 1 h 73"/>
                    <a:gd name="T10" fmla="*/ 28 w 66"/>
                    <a:gd name="T11" fmla="*/ 5 h 73"/>
                    <a:gd name="T12" fmla="*/ 50 w 66"/>
                    <a:gd name="T13" fmla="*/ 13 h 73"/>
                    <a:gd name="T14" fmla="*/ 55 w 66"/>
                    <a:gd name="T15" fmla="*/ 15 h 73"/>
                    <a:gd name="T16" fmla="*/ 54 w 66"/>
                    <a:gd name="T17" fmla="*/ 8 h 73"/>
                    <a:gd name="T18" fmla="*/ 45 w 66"/>
                    <a:gd name="T19" fmla="*/ 8 h 73"/>
                    <a:gd name="T20" fmla="*/ 49 w 66"/>
                    <a:gd name="T21" fmla="*/ 11 h 73"/>
                    <a:gd name="T22" fmla="*/ 33 w 66"/>
                    <a:gd name="T23" fmla="*/ 7 h 73"/>
                    <a:gd name="T24" fmla="*/ 17 w 66"/>
                    <a:gd name="T25" fmla="*/ 12 h 73"/>
                    <a:gd name="T26" fmla="*/ 21 w 66"/>
                    <a:gd name="T27" fmla="*/ 8 h 73"/>
                    <a:gd name="T28" fmla="*/ 14 w 66"/>
                    <a:gd name="T29" fmla="*/ 6 h 73"/>
                    <a:gd name="T30" fmla="*/ 10 w 66"/>
                    <a:gd name="T31" fmla="*/ 15 h 73"/>
                    <a:gd name="T32" fmla="*/ 15 w 66"/>
                    <a:gd name="T33" fmla="*/ 12 h 73"/>
                    <a:gd name="T34" fmla="*/ 15 w 66"/>
                    <a:gd name="T35" fmla="*/ 13 h 73"/>
                    <a:gd name="T36" fmla="*/ 0 w 66"/>
                    <a:gd name="T37" fmla="*/ 35 h 73"/>
                    <a:gd name="T38" fmla="*/ 4 w 66"/>
                    <a:gd name="T39" fmla="*/ 43 h 73"/>
                    <a:gd name="T40" fmla="*/ 14 w 66"/>
                    <a:gd name="T41" fmla="*/ 60 h 73"/>
                    <a:gd name="T42" fmla="*/ 11 w 66"/>
                    <a:gd name="T43" fmla="*/ 68 h 73"/>
                    <a:gd name="T44" fmla="*/ 12 w 66"/>
                    <a:gd name="T45" fmla="*/ 73 h 73"/>
                    <a:gd name="T46" fmla="*/ 15 w 66"/>
                    <a:gd name="T47" fmla="*/ 70 h 73"/>
                    <a:gd name="T48" fmla="*/ 20 w 66"/>
                    <a:gd name="T49" fmla="*/ 63 h 73"/>
                    <a:gd name="T50" fmla="*/ 46 w 66"/>
                    <a:gd name="T51" fmla="*/ 63 h 73"/>
                    <a:gd name="T52" fmla="*/ 52 w 66"/>
                    <a:gd name="T53" fmla="*/ 70 h 73"/>
                    <a:gd name="T54" fmla="*/ 57 w 66"/>
                    <a:gd name="T55" fmla="*/ 71 h 73"/>
                    <a:gd name="T56" fmla="*/ 56 w 66"/>
                    <a:gd name="T57" fmla="*/ 67 h 73"/>
                    <a:gd name="T58" fmla="*/ 62 w 66"/>
                    <a:gd name="T59" fmla="*/ 43 h 73"/>
                    <a:gd name="T60" fmla="*/ 66 w 66"/>
                    <a:gd name="T61" fmla="*/ 35 h 73"/>
                    <a:gd name="T62" fmla="*/ 2 w 66"/>
                    <a:gd name="T63" fmla="*/ 38 h 73"/>
                    <a:gd name="T64" fmla="*/ 3 w 66"/>
                    <a:gd name="T65" fmla="*/ 32 h 73"/>
                    <a:gd name="T66" fmla="*/ 3 w 66"/>
                    <a:gd name="T67" fmla="*/ 41 h 73"/>
                    <a:gd name="T68" fmla="*/ 47 w 66"/>
                    <a:gd name="T69" fmla="*/ 8 h 73"/>
                    <a:gd name="T70" fmla="*/ 53 w 66"/>
                    <a:gd name="T71" fmla="*/ 10 h 73"/>
                    <a:gd name="T72" fmla="*/ 47 w 66"/>
                    <a:gd name="T73" fmla="*/ 8 h 73"/>
                    <a:gd name="T74" fmla="*/ 12 w 66"/>
                    <a:gd name="T75" fmla="*/ 10 h 73"/>
                    <a:gd name="T76" fmla="*/ 17 w 66"/>
                    <a:gd name="T77" fmla="*/ 7 h 73"/>
                    <a:gd name="T78" fmla="*/ 11 w 66"/>
                    <a:gd name="T79" fmla="*/ 13 h 73"/>
                    <a:gd name="T80" fmla="*/ 12 w 66"/>
                    <a:gd name="T81" fmla="*/ 66 h 73"/>
                    <a:gd name="T82" fmla="*/ 17 w 66"/>
                    <a:gd name="T83" fmla="*/ 64 h 73"/>
                    <a:gd name="T84" fmla="*/ 53 w 66"/>
                    <a:gd name="T85" fmla="*/ 66 h 73"/>
                    <a:gd name="T86" fmla="*/ 48 w 66"/>
                    <a:gd name="T87" fmla="*/ 64 h 73"/>
                    <a:gd name="T88" fmla="*/ 53 w 66"/>
                    <a:gd name="T89" fmla="*/ 66 h 73"/>
                    <a:gd name="T90" fmla="*/ 6 w 66"/>
                    <a:gd name="T91" fmla="*/ 37 h 73"/>
                    <a:gd name="T92" fmla="*/ 60 w 66"/>
                    <a:gd name="T93" fmla="*/ 37 h 73"/>
                    <a:gd name="T94" fmla="*/ 64 w 66"/>
                    <a:gd name="T95" fmla="*/ 38 h 73"/>
                    <a:gd name="T96" fmla="*/ 62 w 66"/>
                    <a:gd name="T97" fmla="*/ 37 h 73"/>
                    <a:gd name="T98" fmla="*/ 64 w 66"/>
                    <a:gd name="T99" fmla="*/ 35 h 73"/>
                    <a:gd name="T100" fmla="*/ 33 w 66"/>
                    <a:gd name="T101" fmla="*/ 12 h 73"/>
                    <a:gd name="T102" fmla="*/ 33 w 66"/>
                    <a:gd name="T103" fmla="*/ 61 h 73"/>
                    <a:gd name="T104" fmla="*/ 33 w 66"/>
                    <a:gd name="T105" fmla="*/ 12 h 73"/>
                    <a:gd name="T106" fmla="*/ 10 w 66"/>
                    <a:gd name="T107" fmla="*/ 37 h 73"/>
                    <a:gd name="T108" fmla="*/ 56 w 66"/>
                    <a:gd name="T109" fmla="*/ 37 h 73"/>
                    <a:gd name="T110" fmla="*/ 36 w 66"/>
                    <a:gd name="T111" fmla="*/ 35 h 73"/>
                    <a:gd name="T112" fmla="*/ 49 w 66"/>
                    <a:gd name="T113" fmla="*/ 38 h 73"/>
                    <a:gd name="T114" fmla="*/ 32 w 66"/>
                    <a:gd name="T115" fmla="*/ 40 h 73"/>
                    <a:gd name="T116" fmla="*/ 31 w 66"/>
                    <a:gd name="T117" fmla="*/ 32 h 73"/>
                    <a:gd name="T118" fmla="*/ 34 w 66"/>
                    <a:gd name="T119" fmla="*/ 16 h 73"/>
                    <a:gd name="T120" fmla="*/ 36 w 66"/>
                    <a:gd name="T121" fmla="*/ 3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 h="73">
                      <a:moveTo>
                        <a:pt x="39" y="6"/>
                      </a:moveTo>
                      <a:cubicBezTo>
                        <a:pt x="39" y="2"/>
                        <a:pt x="37" y="0"/>
                        <a:pt x="33" y="0"/>
                      </a:cubicBezTo>
                      <a:cubicBezTo>
                        <a:pt x="32" y="0"/>
                        <a:pt x="32" y="0"/>
                        <a:pt x="32" y="0"/>
                      </a:cubicBezTo>
                      <a:cubicBezTo>
                        <a:pt x="29" y="0"/>
                        <a:pt x="26" y="2"/>
                        <a:pt x="26" y="6"/>
                      </a:cubicBezTo>
                      <a:cubicBezTo>
                        <a:pt x="26" y="7"/>
                        <a:pt x="26" y="7"/>
                        <a:pt x="26" y="7"/>
                      </a:cubicBezTo>
                      <a:cubicBezTo>
                        <a:pt x="39" y="7"/>
                        <a:pt x="39" y="7"/>
                        <a:pt x="39" y="7"/>
                      </a:cubicBezTo>
                      <a:lnTo>
                        <a:pt x="39" y="6"/>
                      </a:lnTo>
                      <a:close/>
                      <a:moveTo>
                        <a:pt x="28" y="5"/>
                      </a:moveTo>
                      <a:cubicBezTo>
                        <a:pt x="28" y="3"/>
                        <a:pt x="30" y="1"/>
                        <a:pt x="32" y="1"/>
                      </a:cubicBezTo>
                      <a:cubicBezTo>
                        <a:pt x="33" y="1"/>
                        <a:pt x="33" y="1"/>
                        <a:pt x="33" y="1"/>
                      </a:cubicBezTo>
                      <a:cubicBezTo>
                        <a:pt x="35" y="1"/>
                        <a:pt x="37" y="3"/>
                        <a:pt x="38" y="5"/>
                      </a:cubicBezTo>
                      <a:lnTo>
                        <a:pt x="28" y="5"/>
                      </a:lnTo>
                      <a:close/>
                      <a:moveTo>
                        <a:pt x="62" y="30"/>
                      </a:moveTo>
                      <a:cubicBezTo>
                        <a:pt x="60" y="23"/>
                        <a:pt x="56" y="17"/>
                        <a:pt x="50" y="13"/>
                      </a:cubicBezTo>
                      <a:cubicBezTo>
                        <a:pt x="50" y="12"/>
                        <a:pt x="50" y="12"/>
                        <a:pt x="50" y="12"/>
                      </a:cubicBezTo>
                      <a:cubicBezTo>
                        <a:pt x="55" y="15"/>
                        <a:pt x="55" y="15"/>
                        <a:pt x="55" y="15"/>
                      </a:cubicBezTo>
                      <a:cubicBezTo>
                        <a:pt x="55" y="15"/>
                        <a:pt x="55" y="15"/>
                        <a:pt x="55" y="15"/>
                      </a:cubicBezTo>
                      <a:cubicBezTo>
                        <a:pt x="57" y="13"/>
                        <a:pt x="56" y="10"/>
                        <a:pt x="54" y="8"/>
                      </a:cubicBezTo>
                      <a:cubicBezTo>
                        <a:pt x="51" y="6"/>
                        <a:pt x="51" y="6"/>
                        <a:pt x="51" y="6"/>
                      </a:cubicBezTo>
                      <a:cubicBezTo>
                        <a:pt x="49" y="5"/>
                        <a:pt x="46" y="6"/>
                        <a:pt x="45" y="8"/>
                      </a:cubicBezTo>
                      <a:cubicBezTo>
                        <a:pt x="44" y="8"/>
                        <a:pt x="44" y="8"/>
                        <a:pt x="44" y="8"/>
                      </a:cubicBezTo>
                      <a:cubicBezTo>
                        <a:pt x="49" y="11"/>
                        <a:pt x="49" y="11"/>
                        <a:pt x="49" y="11"/>
                      </a:cubicBezTo>
                      <a:cubicBezTo>
                        <a:pt x="49" y="12"/>
                        <a:pt x="49" y="12"/>
                        <a:pt x="49" y="12"/>
                      </a:cubicBezTo>
                      <a:cubicBezTo>
                        <a:pt x="44" y="9"/>
                        <a:pt x="39" y="7"/>
                        <a:pt x="33" y="7"/>
                      </a:cubicBezTo>
                      <a:cubicBezTo>
                        <a:pt x="27" y="7"/>
                        <a:pt x="21" y="9"/>
                        <a:pt x="17" y="12"/>
                      </a:cubicBezTo>
                      <a:cubicBezTo>
                        <a:pt x="17" y="12"/>
                        <a:pt x="17" y="12"/>
                        <a:pt x="17" y="12"/>
                      </a:cubicBezTo>
                      <a:cubicBezTo>
                        <a:pt x="17" y="11"/>
                        <a:pt x="17" y="11"/>
                        <a:pt x="17" y="11"/>
                      </a:cubicBezTo>
                      <a:cubicBezTo>
                        <a:pt x="21" y="8"/>
                        <a:pt x="21" y="8"/>
                        <a:pt x="21" y="8"/>
                      </a:cubicBezTo>
                      <a:cubicBezTo>
                        <a:pt x="21" y="8"/>
                        <a:pt x="21" y="8"/>
                        <a:pt x="21" y="8"/>
                      </a:cubicBezTo>
                      <a:cubicBezTo>
                        <a:pt x="20" y="6"/>
                        <a:pt x="17" y="5"/>
                        <a:pt x="14" y="6"/>
                      </a:cubicBezTo>
                      <a:cubicBezTo>
                        <a:pt x="11" y="8"/>
                        <a:pt x="11" y="8"/>
                        <a:pt x="11" y="8"/>
                      </a:cubicBezTo>
                      <a:cubicBezTo>
                        <a:pt x="9" y="10"/>
                        <a:pt x="9" y="13"/>
                        <a:pt x="10" y="15"/>
                      </a:cubicBezTo>
                      <a:cubicBezTo>
                        <a:pt x="11" y="15"/>
                        <a:pt x="11" y="15"/>
                        <a:pt x="11" y="15"/>
                      </a:cubicBezTo>
                      <a:cubicBezTo>
                        <a:pt x="15" y="12"/>
                        <a:pt x="15" y="12"/>
                        <a:pt x="15" y="12"/>
                      </a:cubicBezTo>
                      <a:cubicBezTo>
                        <a:pt x="15" y="13"/>
                        <a:pt x="15" y="13"/>
                        <a:pt x="15" y="13"/>
                      </a:cubicBezTo>
                      <a:cubicBezTo>
                        <a:pt x="15" y="13"/>
                        <a:pt x="15" y="13"/>
                        <a:pt x="15" y="13"/>
                      </a:cubicBezTo>
                      <a:cubicBezTo>
                        <a:pt x="10" y="17"/>
                        <a:pt x="5" y="23"/>
                        <a:pt x="4" y="30"/>
                      </a:cubicBezTo>
                      <a:cubicBezTo>
                        <a:pt x="2" y="31"/>
                        <a:pt x="0" y="33"/>
                        <a:pt x="0" y="35"/>
                      </a:cubicBezTo>
                      <a:cubicBezTo>
                        <a:pt x="0" y="38"/>
                        <a:pt x="0" y="38"/>
                        <a:pt x="0" y="38"/>
                      </a:cubicBezTo>
                      <a:cubicBezTo>
                        <a:pt x="0" y="41"/>
                        <a:pt x="2" y="43"/>
                        <a:pt x="4" y="43"/>
                      </a:cubicBezTo>
                      <a:cubicBezTo>
                        <a:pt x="5" y="50"/>
                        <a:pt x="9" y="56"/>
                        <a:pt x="14" y="60"/>
                      </a:cubicBezTo>
                      <a:cubicBezTo>
                        <a:pt x="14" y="60"/>
                        <a:pt x="14" y="60"/>
                        <a:pt x="14" y="60"/>
                      </a:cubicBezTo>
                      <a:cubicBezTo>
                        <a:pt x="10" y="67"/>
                        <a:pt x="10" y="67"/>
                        <a:pt x="10" y="67"/>
                      </a:cubicBezTo>
                      <a:cubicBezTo>
                        <a:pt x="11" y="68"/>
                        <a:pt x="11" y="68"/>
                        <a:pt x="11" y="68"/>
                      </a:cubicBezTo>
                      <a:cubicBezTo>
                        <a:pt x="9" y="71"/>
                        <a:pt x="9" y="71"/>
                        <a:pt x="9" y="71"/>
                      </a:cubicBezTo>
                      <a:cubicBezTo>
                        <a:pt x="12" y="73"/>
                        <a:pt x="12" y="73"/>
                        <a:pt x="12" y="73"/>
                      </a:cubicBezTo>
                      <a:cubicBezTo>
                        <a:pt x="14" y="70"/>
                        <a:pt x="14" y="70"/>
                        <a:pt x="14" y="70"/>
                      </a:cubicBezTo>
                      <a:cubicBezTo>
                        <a:pt x="15" y="70"/>
                        <a:pt x="15" y="70"/>
                        <a:pt x="15" y="70"/>
                      </a:cubicBezTo>
                      <a:cubicBezTo>
                        <a:pt x="20" y="63"/>
                        <a:pt x="20" y="63"/>
                        <a:pt x="20" y="63"/>
                      </a:cubicBezTo>
                      <a:cubicBezTo>
                        <a:pt x="20" y="63"/>
                        <a:pt x="20" y="63"/>
                        <a:pt x="20" y="63"/>
                      </a:cubicBezTo>
                      <a:cubicBezTo>
                        <a:pt x="24" y="65"/>
                        <a:pt x="28" y="66"/>
                        <a:pt x="33" y="66"/>
                      </a:cubicBezTo>
                      <a:cubicBezTo>
                        <a:pt x="37" y="66"/>
                        <a:pt x="42" y="65"/>
                        <a:pt x="46" y="63"/>
                      </a:cubicBezTo>
                      <a:cubicBezTo>
                        <a:pt x="50" y="70"/>
                        <a:pt x="50" y="70"/>
                        <a:pt x="50" y="70"/>
                      </a:cubicBezTo>
                      <a:cubicBezTo>
                        <a:pt x="52" y="70"/>
                        <a:pt x="52" y="70"/>
                        <a:pt x="52" y="70"/>
                      </a:cubicBezTo>
                      <a:cubicBezTo>
                        <a:pt x="54" y="73"/>
                        <a:pt x="54" y="73"/>
                        <a:pt x="54" y="73"/>
                      </a:cubicBezTo>
                      <a:cubicBezTo>
                        <a:pt x="57" y="71"/>
                        <a:pt x="57" y="71"/>
                        <a:pt x="57" y="71"/>
                      </a:cubicBezTo>
                      <a:cubicBezTo>
                        <a:pt x="55" y="68"/>
                        <a:pt x="55" y="68"/>
                        <a:pt x="55" y="68"/>
                      </a:cubicBezTo>
                      <a:cubicBezTo>
                        <a:pt x="56" y="67"/>
                        <a:pt x="56" y="67"/>
                        <a:pt x="56" y="67"/>
                      </a:cubicBezTo>
                      <a:cubicBezTo>
                        <a:pt x="51" y="60"/>
                        <a:pt x="51" y="60"/>
                        <a:pt x="51" y="60"/>
                      </a:cubicBezTo>
                      <a:cubicBezTo>
                        <a:pt x="57" y="56"/>
                        <a:pt x="60" y="50"/>
                        <a:pt x="62" y="43"/>
                      </a:cubicBezTo>
                      <a:cubicBezTo>
                        <a:pt x="64" y="43"/>
                        <a:pt x="66" y="41"/>
                        <a:pt x="66" y="38"/>
                      </a:cubicBezTo>
                      <a:cubicBezTo>
                        <a:pt x="66" y="35"/>
                        <a:pt x="66" y="35"/>
                        <a:pt x="66" y="35"/>
                      </a:cubicBezTo>
                      <a:cubicBezTo>
                        <a:pt x="66" y="33"/>
                        <a:pt x="64" y="31"/>
                        <a:pt x="62" y="30"/>
                      </a:cubicBezTo>
                      <a:close/>
                      <a:moveTo>
                        <a:pt x="2" y="38"/>
                      </a:moveTo>
                      <a:cubicBezTo>
                        <a:pt x="2" y="35"/>
                        <a:pt x="2" y="35"/>
                        <a:pt x="2" y="35"/>
                      </a:cubicBezTo>
                      <a:cubicBezTo>
                        <a:pt x="2" y="34"/>
                        <a:pt x="2" y="33"/>
                        <a:pt x="3" y="32"/>
                      </a:cubicBezTo>
                      <a:cubicBezTo>
                        <a:pt x="3" y="34"/>
                        <a:pt x="3" y="35"/>
                        <a:pt x="3" y="37"/>
                      </a:cubicBezTo>
                      <a:cubicBezTo>
                        <a:pt x="3" y="38"/>
                        <a:pt x="3" y="40"/>
                        <a:pt x="3" y="41"/>
                      </a:cubicBezTo>
                      <a:cubicBezTo>
                        <a:pt x="2" y="41"/>
                        <a:pt x="2" y="40"/>
                        <a:pt x="2" y="38"/>
                      </a:cubicBezTo>
                      <a:close/>
                      <a:moveTo>
                        <a:pt x="47" y="8"/>
                      </a:moveTo>
                      <a:cubicBezTo>
                        <a:pt x="48" y="7"/>
                        <a:pt x="49" y="7"/>
                        <a:pt x="50" y="8"/>
                      </a:cubicBezTo>
                      <a:cubicBezTo>
                        <a:pt x="53" y="10"/>
                        <a:pt x="53" y="10"/>
                        <a:pt x="53" y="10"/>
                      </a:cubicBezTo>
                      <a:cubicBezTo>
                        <a:pt x="54" y="10"/>
                        <a:pt x="55" y="12"/>
                        <a:pt x="54" y="13"/>
                      </a:cubicBezTo>
                      <a:lnTo>
                        <a:pt x="47" y="8"/>
                      </a:lnTo>
                      <a:close/>
                      <a:moveTo>
                        <a:pt x="11" y="13"/>
                      </a:moveTo>
                      <a:cubicBezTo>
                        <a:pt x="11" y="12"/>
                        <a:pt x="11" y="10"/>
                        <a:pt x="12" y="10"/>
                      </a:cubicBezTo>
                      <a:cubicBezTo>
                        <a:pt x="15" y="8"/>
                        <a:pt x="15" y="8"/>
                        <a:pt x="15" y="8"/>
                      </a:cubicBezTo>
                      <a:cubicBezTo>
                        <a:pt x="16" y="7"/>
                        <a:pt x="16" y="7"/>
                        <a:pt x="17" y="7"/>
                      </a:cubicBezTo>
                      <a:cubicBezTo>
                        <a:pt x="18" y="7"/>
                        <a:pt x="18" y="8"/>
                        <a:pt x="19" y="8"/>
                      </a:cubicBezTo>
                      <a:lnTo>
                        <a:pt x="11" y="13"/>
                      </a:lnTo>
                      <a:close/>
                      <a:moveTo>
                        <a:pt x="15" y="68"/>
                      </a:moveTo>
                      <a:cubicBezTo>
                        <a:pt x="12" y="66"/>
                        <a:pt x="12" y="66"/>
                        <a:pt x="12" y="66"/>
                      </a:cubicBezTo>
                      <a:cubicBezTo>
                        <a:pt x="15" y="62"/>
                        <a:pt x="15" y="62"/>
                        <a:pt x="15" y="62"/>
                      </a:cubicBezTo>
                      <a:cubicBezTo>
                        <a:pt x="17" y="64"/>
                        <a:pt x="17" y="64"/>
                        <a:pt x="17" y="64"/>
                      </a:cubicBezTo>
                      <a:lnTo>
                        <a:pt x="15" y="68"/>
                      </a:lnTo>
                      <a:close/>
                      <a:moveTo>
                        <a:pt x="53" y="66"/>
                      </a:moveTo>
                      <a:cubicBezTo>
                        <a:pt x="51" y="68"/>
                        <a:pt x="51" y="68"/>
                        <a:pt x="51" y="68"/>
                      </a:cubicBezTo>
                      <a:cubicBezTo>
                        <a:pt x="48" y="64"/>
                        <a:pt x="48" y="64"/>
                        <a:pt x="48" y="64"/>
                      </a:cubicBezTo>
                      <a:cubicBezTo>
                        <a:pt x="50" y="62"/>
                        <a:pt x="50" y="62"/>
                        <a:pt x="50" y="62"/>
                      </a:cubicBezTo>
                      <a:lnTo>
                        <a:pt x="53" y="66"/>
                      </a:lnTo>
                      <a:close/>
                      <a:moveTo>
                        <a:pt x="33" y="64"/>
                      </a:moveTo>
                      <a:cubicBezTo>
                        <a:pt x="18" y="64"/>
                        <a:pt x="6" y="52"/>
                        <a:pt x="6" y="37"/>
                      </a:cubicBezTo>
                      <a:cubicBezTo>
                        <a:pt x="6" y="22"/>
                        <a:pt x="18" y="10"/>
                        <a:pt x="33" y="10"/>
                      </a:cubicBezTo>
                      <a:cubicBezTo>
                        <a:pt x="48" y="10"/>
                        <a:pt x="60" y="22"/>
                        <a:pt x="60" y="37"/>
                      </a:cubicBezTo>
                      <a:cubicBezTo>
                        <a:pt x="60" y="52"/>
                        <a:pt x="48" y="64"/>
                        <a:pt x="33" y="64"/>
                      </a:cubicBezTo>
                      <a:close/>
                      <a:moveTo>
                        <a:pt x="64" y="38"/>
                      </a:moveTo>
                      <a:cubicBezTo>
                        <a:pt x="64" y="40"/>
                        <a:pt x="63" y="41"/>
                        <a:pt x="62" y="41"/>
                      </a:cubicBezTo>
                      <a:cubicBezTo>
                        <a:pt x="62" y="40"/>
                        <a:pt x="62" y="38"/>
                        <a:pt x="62" y="37"/>
                      </a:cubicBezTo>
                      <a:cubicBezTo>
                        <a:pt x="62" y="35"/>
                        <a:pt x="62" y="34"/>
                        <a:pt x="62" y="32"/>
                      </a:cubicBezTo>
                      <a:cubicBezTo>
                        <a:pt x="63" y="33"/>
                        <a:pt x="64" y="34"/>
                        <a:pt x="64" y="35"/>
                      </a:cubicBezTo>
                      <a:lnTo>
                        <a:pt x="64" y="38"/>
                      </a:lnTo>
                      <a:close/>
                      <a:moveTo>
                        <a:pt x="33" y="12"/>
                      </a:moveTo>
                      <a:cubicBezTo>
                        <a:pt x="19" y="12"/>
                        <a:pt x="8" y="23"/>
                        <a:pt x="8" y="37"/>
                      </a:cubicBezTo>
                      <a:cubicBezTo>
                        <a:pt x="8" y="50"/>
                        <a:pt x="19" y="61"/>
                        <a:pt x="33" y="61"/>
                      </a:cubicBezTo>
                      <a:cubicBezTo>
                        <a:pt x="46" y="61"/>
                        <a:pt x="57" y="50"/>
                        <a:pt x="57" y="37"/>
                      </a:cubicBezTo>
                      <a:cubicBezTo>
                        <a:pt x="57" y="23"/>
                        <a:pt x="46" y="12"/>
                        <a:pt x="33" y="12"/>
                      </a:cubicBezTo>
                      <a:close/>
                      <a:moveTo>
                        <a:pt x="33" y="60"/>
                      </a:moveTo>
                      <a:cubicBezTo>
                        <a:pt x="20" y="60"/>
                        <a:pt x="10" y="49"/>
                        <a:pt x="10" y="37"/>
                      </a:cubicBezTo>
                      <a:cubicBezTo>
                        <a:pt x="10" y="24"/>
                        <a:pt x="20" y="14"/>
                        <a:pt x="33" y="14"/>
                      </a:cubicBezTo>
                      <a:cubicBezTo>
                        <a:pt x="45" y="14"/>
                        <a:pt x="56" y="24"/>
                        <a:pt x="56" y="37"/>
                      </a:cubicBezTo>
                      <a:cubicBezTo>
                        <a:pt x="56" y="49"/>
                        <a:pt x="45" y="60"/>
                        <a:pt x="33" y="60"/>
                      </a:cubicBezTo>
                      <a:close/>
                      <a:moveTo>
                        <a:pt x="36" y="35"/>
                      </a:moveTo>
                      <a:cubicBezTo>
                        <a:pt x="49" y="35"/>
                        <a:pt x="49" y="35"/>
                        <a:pt x="49" y="35"/>
                      </a:cubicBezTo>
                      <a:cubicBezTo>
                        <a:pt x="49" y="38"/>
                        <a:pt x="49" y="38"/>
                        <a:pt x="49" y="38"/>
                      </a:cubicBezTo>
                      <a:cubicBezTo>
                        <a:pt x="36" y="38"/>
                        <a:pt x="36" y="38"/>
                        <a:pt x="36" y="38"/>
                      </a:cubicBezTo>
                      <a:cubicBezTo>
                        <a:pt x="35" y="40"/>
                        <a:pt x="34" y="40"/>
                        <a:pt x="32" y="40"/>
                      </a:cubicBezTo>
                      <a:cubicBezTo>
                        <a:pt x="30" y="40"/>
                        <a:pt x="28" y="39"/>
                        <a:pt x="28" y="36"/>
                      </a:cubicBezTo>
                      <a:cubicBezTo>
                        <a:pt x="28" y="34"/>
                        <a:pt x="29" y="33"/>
                        <a:pt x="31" y="32"/>
                      </a:cubicBezTo>
                      <a:cubicBezTo>
                        <a:pt x="31" y="16"/>
                        <a:pt x="31" y="16"/>
                        <a:pt x="31" y="16"/>
                      </a:cubicBezTo>
                      <a:cubicBezTo>
                        <a:pt x="34" y="16"/>
                        <a:pt x="34" y="16"/>
                        <a:pt x="34" y="16"/>
                      </a:cubicBezTo>
                      <a:cubicBezTo>
                        <a:pt x="34" y="32"/>
                        <a:pt x="34" y="32"/>
                        <a:pt x="34" y="32"/>
                      </a:cubicBezTo>
                      <a:cubicBezTo>
                        <a:pt x="35" y="33"/>
                        <a:pt x="36" y="34"/>
                        <a:pt x="36" y="3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6" name="Freeform 222">
                  <a:extLst>
                    <a:ext uri="{FF2B5EF4-FFF2-40B4-BE49-F238E27FC236}">
                      <a16:creationId xmlns:a16="http://schemas.microsoft.com/office/drawing/2014/main" id="{1100EC9D-F148-1741-912E-61EAEBB94866}"/>
                    </a:ext>
                  </a:extLst>
                </p:cNvPr>
                <p:cNvSpPr>
                  <a:spLocks noEditPoints="1"/>
                </p:cNvSpPr>
                <p:nvPr/>
              </p:nvSpPr>
              <p:spPr bwMode="auto">
                <a:xfrm>
                  <a:off x="3914747" y="3658620"/>
                  <a:ext cx="390902" cy="456051"/>
                </a:xfrm>
                <a:custGeom>
                  <a:avLst/>
                  <a:gdLst>
                    <a:gd name="T0" fmla="*/ 18 w 58"/>
                    <a:gd name="T1" fmla="*/ 37 h 68"/>
                    <a:gd name="T2" fmla="*/ 17 w 58"/>
                    <a:gd name="T3" fmla="*/ 31 h 68"/>
                    <a:gd name="T4" fmla="*/ 40 w 58"/>
                    <a:gd name="T5" fmla="*/ 16 h 68"/>
                    <a:gd name="T6" fmla="*/ 17 w 58"/>
                    <a:gd name="T7" fmla="*/ 30 h 68"/>
                    <a:gd name="T8" fmla="*/ 44 w 58"/>
                    <a:gd name="T9" fmla="*/ 18 h 68"/>
                    <a:gd name="T10" fmla="*/ 17 w 58"/>
                    <a:gd name="T11" fmla="*/ 23 h 68"/>
                    <a:gd name="T12" fmla="*/ 30 w 58"/>
                    <a:gd name="T13" fmla="*/ 16 h 68"/>
                    <a:gd name="T14" fmla="*/ 14 w 58"/>
                    <a:gd name="T15" fmla="*/ 21 h 68"/>
                    <a:gd name="T16" fmla="*/ 34 w 58"/>
                    <a:gd name="T17" fmla="*/ 66 h 68"/>
                    <a:gd name="T18" fmla="*/ 28 w 58"/>
                    <a:gd name="T19" fmla="*/ 68 h 68"/>
                    <a:gd name="T20" fmla="*/ 20 w 58"/>
                    <a:gd name="T21" fmla="*/ 62 h 68"/>
                    <a:gd name="T22" fmla="*/ 23 w 58"/>
                    <a:gd name="T23" fmla="*/ 50 h 68"/>
                    <a:gd name="T24" fmla="*/ 17 w 58"/>
                    <a:gd name="T25" fmla="*/ 44 h 68"/>
                    <a:gd name="T26" fmla="*/ 40 w 58"/>
                    <a:gd name="T27" fmla="*/ 30 h 68"/>
                    <a:gd name="T28" fmla="*/ 25 w 58"/>
                    <a:gd name="T29" fmla="*/ 41 h 68"/>
                    <a:gd name="T30" fmla="*/ 29 w 58"/>
                    <a:gd name="T31" fmla="*/ 50 h 68"/>
                    <a:gd name="T32" fmla="*/ 40 w 58"/>
                    <a:gd name="T33" fmla="*/ 39 h 68"/>
                    <a:gd name="T34" fmla="*/ 35 w 58"/>
                    <a:gd name="T35" fmla="*/ 50 h 68"/>
                    <a:gd name="T36" fmla="*/ 34 w 58"/>
                    <a:gd name="T37" fmla="*/ 52 h 68"/>
                    <a:gd name="T38" fmla="*/ 33 w 58"/>
                    <a:gd name="T39" fmla="*/ 52 h 68"/>
                    <a:gd name="T40" fmla="*/ 28 w 58"/>
                    <a:gd name="T41" fmla="*/ 52 h 68"/>
                    <a:gd name="T42" fmla="*/ 22 w 58"/>
                    <a:gd name="T43" fmla="*/ 54 h 68"/>
                    <a:gd name="T44" fmla="*/ 25 w 58"/>
                    <a:gd name="T45" fmla="*/ 64 h 68"/>
                    <a:gd name="T46" fmla="*/ 36 w 58"/>
                    <a:gd name="T47" fmla="*/ 62 h 68"/>
                    <a:gd name="T48" fmla="*/ 39 w 58"/>
                    <a:gd name="T49" fmla="*/ 9 h 68"/>
                    <a:gd name="T50" fmla="*/ 41 w 58"/>
                    <a:gd name="T51" fmla="*/ 10 h 68"/>
                    <a:gd name="T52" fmla="*/ 42 w 58"/>
                    <a:gd name="T53" fmla="*/ 4 h 68"/>
                    <a:gd name="T54" fmla="*/ 15 w 58"/>
                    <a:gd name="T55" fmla="*/ 54 h 68"/>
                    <a:gd name="T56" fmla="*/ 19 w 58"/>
                    <a:gd name="T57" fmla="*/ 49 h 68"/>
                    <a:gd name="T58" fmla="*/ 48 w 58"/>
                    <a:gd name="T59" fmla="*/ 19 h 68"/>
                    <a:gd name="T60" fmla="*/ 54 w 58"/>
                    <a:gd name="T61" fmla="*/ 14 h 68"/>
                    <a:gd name="T62" fmla="*/ 47 w 58"/>
                    <a:gd name="T63" fmla="*/ 18 h 68"/>
                    <a:gd name="T64" fmla="*/ 4 w 58"/>
                    <a:gd name="T65" fmla="*/ 42 h 68"/>
                    <a:gd name="T66" fmla="*/ 5 w 58"/>
                    <a:gd name="T67" fmla="*/ 44 h 68"/>
                    <a:gd name="T68" fmla="*/ 9 w 58"/>
                    <a:gd name="T69" fmla="*/ 39 h 68"/>
                    <a:gd name="T70" fmla="*/ 50 w 58"/>
                    <a:gd name="T71" fmla="*/ 29 h 68"/>
                    <a:gd name="T72" fmla="*/ 58 w 58"/>
                    <a:gd name="T73" fmla="*/ 29 h 68"/>
                    <a:gd name="T74" fmla="*/ 7 w 58"/>
                    <a:gd name="T75" fmla="*/ 28 h 68"/>
                    <a:gd name="T76" fmla="*/ 1 w 58"/>
                    <a:gd name="T77" fmla="*/ 30 h 68"/>
                    <a:gd name="T78" fmla="*/ 49 w 58"/>
                    <a:gd name="T79" fmla="*/ 39 h 68"/>
                    <a:gd name="T80" fmla="*/ 53 w 58"/>
                    <a:gd name="T81" fmla="*/ 44 h 68"/>
                    <a:gd name="T82" fmla="*/ 54 w 58"/>
                    <a:gd name="T83" fmla="*/ 42 h 68"/>
                    <a:gd name="T84" fmla="*/ 4 w 58"/>
                    <a:gd name="T85" fmla="*/ 14 h 68"/>
                    <a:gd name="T86" fmla="*/ 10 w 58"/>
                    <a:gd name="T87" fmla="*/ 19 h 68"/>
                    <a:gd name="T88" fmla="*/ 5 w 58"/>
                    <a:gd name="T89" fmla="*/ 14 h 68"/>
                    <a:gd name="T90" fmla="*/ 39 w 58"/>
                    <a:gd name="T91" fmla="*/ 49 h 68"/>
                    <a:gd name="T92" fmla="*/ 44 w 58"/>
                    <a:gd name="T93" fmla="*/ 54 h 68"/>
                    <a:gd name="T94" fmla="*/ 17 w 58"/>
                    <a:gd name="T95" fmla="*/ 10 h 68"/>
                    <a:gd name="T96" fmla="*/ 19 w 58"/>
                    <a:gd name="T97" fmla="*/ 9 h 68"/>
                    <a:gd name="T98" fmla="*/ 14 w 58"/>
                    <a:gd name="T99" fmla="*/ 5 h 68"/>
                    <a:gd name="T100" fmla="*/ 30 w 58"/>
                    <a:gd name="T101" fmla="*/ 7 h 68"/>
                    <a:gd name="T102" fmla="*/ 28 w 58"/>
                    <a:gd name="T103" fmla="*/ 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 h="68">
                      <a:moveTo>
                        <a:pt x="44" y="25"/>
                      </a:moveTo>
                      <a:cubicBezTo>
                        <a:pt x="44" y="26"/>
                        <a:pt x="42" y="28"/>
                        <a:pt x="41" y="28"/>
                      </a:cubicBezTo>
                      <a:cubicBezTo>
                        <a:pt x="18" y="37"/>
                        <a:pt x="18" y="37"/>
                        <a:pt x="18" y="37"/>
                      </a:cubicBezTo>
                      <a:cubicBezTo>
                        <a:pt x="18" y="37"/>
                        <a:pt x="17" y="37"/>
                        <a:pt x="17" y="37"/>
                      </a:cubicBezTo>
                      <a:cubicBezTo>
                        <a:pt x="15" y="37"/>
                        <a:pt x="14" y="36"/>
                        <a:pt x="14" y="35"/>
                      </a:cubicBezTo>
                      <a:cubicBezTo>
                        <a:pt x="14" y="33"/>
                        <a:pt x="16" y="32"/>
                        <a:pt x="17" y="31"/>
                      </a:cubicBezTo>
                      <a:cubicBezTo>
                        <a:pt x="40" y="23"/>
                        <a:pt x="40" y="23"/>
                        <a:pt x="40" y="23"/>
                      </a:cubicBezTo>
                      <a:cubicBezTo>
                        <a:pt x="42" y="22"/>
                        <a:pt x="44" y="23"/>
                        <a:pt x="44" y="25"/>
                      </a:cubicBezTo>
                      <a:close/>
                      <a:moveTo>
                        <a:pt x="40" y="16"/>
                      </a:moveTo>
                      <a:cubicBezTo>
                        <a:pt x="17" y="24"/>
                        <a:pt x="17" y="24"/>
                        <a:pt x="17" y="24"/>
                      </a:cubicBezTo>
                      <a:cubicBezTo>
                        <a:pt x="16" y="25"/>
                        <a:pt x="14" y="26"/>
                        <a:pt x="14" y="28"/>
                      </a:cubicBezTo>
                      <a:cubicBezTo>
                        <a:pt x="14" y="29"/>
                        <a:pt x="15" y="30"/>
                        <a:pt x="17" y="30"/>
                      </a:cubicBezTo>
                      <a:cubicBezTo>
                        <a:pt x="17" y="30"/>
                        <a:pt x="18" y="30"/>
                        <a:pt x="18" y="30"/>
                      </a:cubicBezTo>
                      <a:cubicBezTo>
                        <a:pt x="41" y="21"/>
                        <a:pt x="41" y="21"/>
                        <a:pt x="41" y="21"/>
                      </a:cubicBezTo>
                      <a:cubicBezTo>
                        <a:pt x="42" y="21"/>
                        <a:pt x="44" y="19"/>
                        <a:pt x="44" y="18"/>
                      </a:cubicBezTo>
                      <a:cubicBezTo>
                        <a:pt x="44" y="16"/>
                        <a:pt x="42" y="15"/>
                        <a:pt x="40" y="16"/>
                      </a:cubicBezTo>
                      <a:close/>
                      <a:moveTo>
                        <a:pt x="14" y="21"/>
                      </a:moveTo>
                      <a:cubicBezTo>
                        <a:pt x="14" y="22"/>
                        <a:pt x="15" y="23"/>
                        <a:pt x="17" y="23"/>
                      </a:cubicBezTo>
                      <a:cubicBezTo>
                        <a:pt x="17" y="23"/>
                        <a:pt x="18" y="23"/>
                        <a:pt x="18" y="23"/>
                      </a:cubicBezTo>
                      <a:cubicBezTo>
                        <a:pt x="27" y="19"/>
                        <a:pt x="27" y="19"/>
                        <a:pt x="27" y="19"/>
                      </a:cubicBezTo>
                      <a:cubicBezTo>
                        <a:pt x="29" y="19"/>
                        <a:pt x="30" y="17"/>
                        <a:pt x="30" y="16"/>
                      </a:cubicBezTo>
                      <a:cubicBezTo>
                        <a:pt x="30" y="14"/>
                        <a:pt x="28" y="13"/>
                        <a:pt x="26" y="14"/>
                      </a:cubicBezTo>
                      <a:cubicBezTo>
                        <a:pt x="17" y="17"/>
                        <a:pt x="17" y="17"/>
                        <a:pt x="17" y="17"/>
                      </a:cubicBezTo>
                      <a:cubicBezTo>
                        <a:pt x="16" y="18"/>
                        <a:pt x="14" y="19"/>
                        <a:pt x="14" y="21"/>
                      </a:cubicBezTo>
                      <a:close/>
                      <a:moveTo>
                        <a:pt x="38" y="54"/>
                      </a:moveTo>
                      <a:cubicBezTo>
                        <a:pt x="38" y="62"/>
                        <a:pt x="38" y="62"/>
                        <a:pt x="38" y="62"/>
                      </a:cubicBezTo>
                      <a:cubicBezTo>
                        <a:pt x="38" y="64"/>
                        <a:pt x="36" y="66"/>
                        <a:pt x="34" y="66"/>
                      </a:cubicBezTo>
                      <a:cubicBezTo>
                        <a:pt x="33" y="66"/>
                        <a:pt x="33" y="66"/>
                        <a:pt x="33" y="66"/>
                      </a:cubicBezTo>
                      <a:cubicBezTo>
                        <a:pt x="33" y="67"/>
                        <a:pt x="32" y="68"/>
                        <a:pt x="30" y="68"/>
                      </a:cubicBezTo>
                      <a:cubicBezTo>
                        <a:pt x="28" y="68"/>
                        <a:pt x="28" y="68"/>
                        <a:pt x="28" y="68"/>
                      </a:cubicBezTo>
                      <a:cubicBezTo>
                        <a:pt x="26" y="68"/>
                        <a:pt x="25" y="67"/>
                        <a:pt x="25" y="66"/>
                      </a:cubicBezTo>
                      <a:cubicBezTo>
                        <a:pt x="24" y="66"/>
                        <a:pt x="24" y="66"/>
                        <a:pt x="24" y="66"/>
                      </a:cubicBezTo>
                      <a:cubicBezTo>
                        <a:pt x="22" y="66"/>
                        <a:pt x="20" y="64"/>
                        <a:pt x="20" y="62"/>
                      </a:cubicBezTo>
                      <a:cubicBezTo>
                        <a:pt x="20" y="54"/>
                        <a:pt x="20" y="54"/>
                        <a:pt x="20" y="54"/>
                      </a:cubicBezTo>
                      <a:cubicBezTo>
                        <a:pt x="20" y="52"/>
                        <a:pt x="22" y="51"/>
                        <a:pt x="23" y="50"/>
                      </a:cubicBezTo>
                      <a:cubicBezTo>
                        <a:pt x="23" y="50"/>
                        <a:pt x="23" y="50"/>
                        <a:pt x="23" y="50"/>
                      </a:cubicBezTo>
                      <a:cubicBezTo>
                        <a:pt x="23" y="47"/>
                        <a:pt x="21" y="44"/>
                        <a:pt x="20" y="43"/>
                      </a:cubicBezTo>
                      <a:cubicBezTo>
                        <a:pt x="18" y="44"/>
                        <a:pt x="18" y="44"/>
                        <a:pt x="18" y="44"/>
                      </a:cubicBezTo>
                      <a:cubicBezTo>
                        <a:pt x="18" y="44"/>
                        <a:pt x="17" y="44"/>
                        <a:pt x="17" y="44"/>
                      </a:cubicBezTo>
                      <a:cubicBezTo>
                        <a:pt x="15" y="44"/>
                        <a:pt x="14" y="43"/>
                        <a:pt x="14" y="42"/>
                      </a:cubicBezTo>
                      <a:cubicBezTo>
                        <a:pt x="14" y="40"/>
                        <a:pt x="16" y="39"/>
                        <a:pt x="17" y="38"/>
                      </a:cubicBezTo>
                      <a:cubicBezTo>
                        <a:pt x="40" y="30"/>
                        <a:pt x="40" y="30"/>
                        <a:pt x="40" y="30"/>
                      </a:cubicBezTo>
                      <a:cubicBezTo>
                        <a:pt x="42" y="29"/>
                        <a:pt x="44" y="30"/>
                        <a:pt x="44" y="32"/>
                      </a:cubicBezTo>
                      <a:cubicBezTo>
                        <a:pt x="44" y="33"/>
                        <a:pt x="42" y="35"/>
                        <a:pt x="41" y="36"/>
                      </a:cubicBezTo>
                      <a:cubicBezTo>
                        <a:pt x="25" y="41"/>
                        <a:pt x="25" y="41"/>
                        <a:pt x="25" y="41"/>
                      </a:cubicBezTo>
                      <a:cubicBezTo>
                        <a:pt x="27" y="43"/>
                        <a:pt x="29" y="46"/>
                        <a:pt x="29" y="50"/>
                      </a:cubicBezTo>
                      <a:cubicBezTo>
                        <a:pt x="29" y="50"/>
                        <a:pt x="29" y="50"/>
                        <a:pt x="29" y="50"/>
                      </a:cubicBezTo>
                      <a:cubicBezTo>
                        <a:pt x="29" y="50"/>
                        <a:pt x="29" y="50"/>
                        <a:pt x="29" y="50"/>
                      </a:cubicBezTo>
                      <a:cubicBezTo>
                        <a:pt x="29" y="50"/>
                        <a:pt x="29" y="50"/>
                        <a:pt x="29" y="50"/>
                      </a:cubicBezTo>
                      <a:cubicBezTo>
                        <a:pt x="29" y="43"/>
                        <a:pt x="36" y="38"/>
                        <a:pt x="37" y="38"/>
                      </a:cubicBezTo>
                      <a:cubicBezTo>
                        <a:pt x="38" y="37"/>
                        <a:pt x="39" y="38"/>
                        <a:pt x="40" y="39"/>
                      </a:cubicBezTo>
                      <a:cubicBezTo>
                        <a:pt x="41" y="40"/>
                        <a:pt x="41" y="42"/>
                        <a:pt x="39" y="43"/>
                      </a:cubicBezTo>
                      <a:cubicBezTo>
                        <a:pt x="39" y="43"/>
                        <a:pt x="35" y="46"/>
                        <a:pt x="35" y="50"/>
                      </a:cubicBezTo>
                      <a:cubicBezTo>
                        <a:pt x="35" y="50"/>
                        <a:pt x="35" y="50"/>
                        <a:pt x="35" y="50"/>
                      </a:cubicBezTo>
                      <a:cubicBezTo>
                        <a:pt x="36" y="51"/>
                        <a:pt x="38" y="52"/>
                        <a:pt x="38" y="54"/>
                      </a:cubicBezTo>
                      <a:close/>
                      <a:moveTo>
                        <a:pt x="36" y="54"/>
                      </a:moveTo>
                      <a:cubicBezTo>
                        <a:pt x="36" y="53"/>
                        <a:pt x="35" y="52"/>
                        <a:pt x="34" y="52"/>
                      </a:cubicBezTo>
                      <a:cubicBezTo>
                        <a:pt x="34" y="52"/>
                        <a:pt x="34" y="52"/>
                        <a:pt x="34" y="52"/>
                      </a:cubicBezTo>
                      <a:cubicBezTo>
                        <a:pt x="34" y="52"/>
                        <a:pt x="34" y="52"/>
                        <a:pt x="34" y="52"/>
                      </a:cubicBezTo>
                      <a:cubicBezTo>
                        <a:pt x="34" y="52"/>
                        <a:pt x="34" y="52"/>
                        <a:pt x="33" y="52"/>
                      </a:cubicBezTo>
                      <a:cubicBezTo>
                        <a:pt x="33" y="52"/>
                        <a:pt x="33" y="52"/>
                        <a:pt x="33" y="52"/>
                      </a:cubicBezTo>
                      <a:cubicBezTo>
                        <a:pt x="30" y="52"/>
                        <a:pt x="30" y="52"/>
                        <a:pt x="30" y="52"/>
                      </a:cubicBezTo>
                      <a:cubicBezTo>
                        <a:pt x="28" y="52"/>
                        <a:pt x="28" y="52"/>
                        <a:pt x="28" y="52"/>
                      </a:cubicBezTo>
                      <a:cubicBezTo>
                        <a:pt x="24" y="52"/>
                        <a:pt x="24" y="52"/>
                        <a:pt x="24" y="52"/>
                      </a:cubicBezTo>
                      <a:cubicBezTo>
                        <a:pt x="24" y="52"/>
                        <a:pt x="24" y="52"/>
                        <a:pt x="24" y="52"/>
                      </a:cubicBezTo>
                      <a:cubicBezTo>
                        <a:pt x="23" y="52"/>
                        <a:pt x="22" y="53"/>
                        <a:pt x="22" y="54"/>
                      </a:cubicBezTo>
                      <a:cubicBezTo>
                        <a:pt x="22" y="62"/>
                        <a:pt x="22" y="62"/>
                        <a:pt x="22" y="62"/>
                      </a:cubicBezTo>
                      <a:cubicBezTo>
                        <a:pt x="22" y="63"/>
                        <a:pt x="23" y="64"/>
                        <a:pt x="24" y="64"/>
                      </a:cubicBezTo>
                      <a:cubicBezTo>
                        <a:pt x="25" y="64"/>
                        <a:pt x="25" y="64"/>
                        <a:pt x="25" y="64"/>
                      </a:cubicBezTo>
                      <a:cubicBezTo>
                        <a:pt x="33" y="64"/>
                        <a:pt x="33" y="64"/>
                        <a:pt x="33" y="64"/>
                      </a:cubicBezTo>
                      <a:cubicBezTo>
                        <a:pt x="34" y="64"/>
                        <a:pt x="34" y="64"/>
                        <a:pt x="34" y="64"/>
                      </a:cubicBezTo>
                      <a:cubicBezTo>
                        <a:pt x="35" y="64"/>
                        <a:pt x="36" y="63"/>
                        <a:pt x="36" y="62"/>
                      </a:cubicBezTo>
                      <a:lnTo>
                        <a:pt x="36" y="54"/>
                      </a:lnTo>
                      <a:close/>
                      <a:moveTo>
                        <a:pt x="42" y="4"/>
                      </a:moveTo>
                      <a:cubicBezTo>
                        <a:pt x="39" y="9"/>
                        <a:pt x="39" y="9"/>
                        <a:pt x="39" y="9"/>
                      </a:cubicBezTo>
                      <a:cubicBezTo>
                        <a:pt x="39" y="10"/>
                        <a:pt x="39" y="10"/>
                        <a:pt x="40" y="11"/>
                      </a:cubicBezTo>
                      <a:cubicBezTo>
                        <a:pt x="40" y="11"/>
                        <a:pt x="40" y="11"/>
                        <a:pt x="40" y="11"/>
                      </a:cubicBezTo>
                      <a:cubicBezTo>
                        <a:pt x="40" y="11"/>
                        <a:pt x="41" y="11"/>
                        <a:pt x="41" y="10"/>
                      </a:cubicBezTo>
                      <a:cubicBezTo>
                        <a:pt x="44" y="5"/>
                        <a:pt x="44" y="5"/>
                        <a:pt x="44" y="5"/>
                      </a:cubicBezTo>
                      <a:cubicBezTo>
                        <a:pt x="44" y="5"/>
                        <a:pt x="44" y="4"/>
                        <a:pt x="44" y="4"/>
                      </a:cubicBezTo>
                      <a:cubicBezTo>
                        <a:pt x="43" y="4"/>
                        <a:pt x="42" y="4"/>
                        <a:pt x="42" y="4"/>
                      </a:cubicBezTo>
                      <a:close/>
                      <a:moveTo>
                        <a:pt x="17" y="48"/>
                      </a:moveTo>
                      <a:cubicBezTo>
                        <a:pt x="14" y="53"/>
                        <a:pt x="14" y="53"/>
                        <a:pt x="14" y="53"/>
                      </a:cubicBezTo>
                      <a:cubicBezTo>
                        <a:pt x="14" y="53"/>
                        <a:pt x="14" y="54"/>
                        <a:pt x="15" y="54"/>
                      </a:cubicBezTo>
                      <a:cubicBezTo>
                        <a:pt x="15" y="54"/>
                        <a:pt x="15" y="54"/>
                        <a:pt x="15" y="54"/>
                      </a:cubicBezTo>
                      <a:cubicBezTo>
                        <a:pt x="15" y="54"/>
                        <a:pt x="16" y="54"/>
                        <a:pt x="16" y="54"/>
                      </a:cubicBezTo>
                      <a:cubicBezTo>
                        <a:pt x="19" y="49"/>
                        <a:pt x="19" y="49"/>
                        <a:pt x="19" y="49"/>
                      </a:cubicBezTo>
                      <a:cubicBezTo>
                        <a:pt x="19" y="48"/>
                        <a:pt x="19" y="47"/>
                        <a:pt x="18" y="47"/>
                      </a:cubicBezTo>
                      <a:cubicBezTo>
                        <a:pt x="18" y="47"/>
                        <a:pt x="17" y="47"/>
                        <a:pt x="17" y="48"/>
                      </a:cubicBezTo>
                      <a:close/>
                      <a:moveTo>
                        <a:pt x="48" y="19"/>
                      </a:moveTo>
                      <a:cubicBezTo>
                        <a:pt x="48" y="19"/>
                        <a:pt x="48" y="19"/>
                        <a:pt x="49" y="19"/>
                      </a:cubicBezTo>
                      <a:cubicBezTo>
                        <a:pt x="54" y="16"/>
                        <a:pt x="54" y="16"/>
                        <a:pt x="54" y="16"/>
                      </a:cubicBezTo>
                      <a:cubicBezTo>
                        <a:pt x="54" y="16"/>
                        <a:pt x="54" y="15"/>
                        <a:pt x="54" y="14"/>
                      </a:cubicBezTo>
                      <a:cubicBezTo>
                        <a:pt x="54" y="14"/>
                        <a:pt x="53" y="14"/>
                        <a:pt x="53" y="14"/>
                      </a:cubicBezTo>
                      <a:cubicBezTo>
                        <a:pt x="48" y="17"/>
                        <a:pt x="48" y="17"/>
                        <a:pt x="48" y="17"/>
                      </a:cubicBezTo>
                      <a:cubicBezTo>
                        <a:pt x="47" y="17"/>
                        <a:pt x="47" y="18"/>
                        <a:pt x="47" y="18"/>
                      </a:cubicBezTo>
                      <a:cubicBezTo>
                        <a:pt x="47" y="19"/>
                        <a:pt x="48" y="19"/>
                        <a:pt x="48" y="19"/>
                      </a:cubicBezTo>
                      <a:close/>
                      <a:moveTo>
                        <a:pt x="9" y="39"/>
                      </a:moveTo>
                      <a:cubicBezTo>
                        <a:pt x="4" y="42"/>
                        <a:pt x="4" y="42"/>
                        <a:pt x="4" y="42"/>
                      </a:cubicBezTo>
                      <a:cubicBezTo>
                        <a:pt x="4" y="42"/>
                        <a:pt x="4" y="43"/>
                        <a:pt x="4" y="43"/>
                      </a:cubicBezTo>
                      <a:cubicBezTo>
                        <a:pt x="4" y="44"/>
                        <a:pt x="4" y="44"/>
                        <a:pt x="5" y="44"/>
                      </a:cubicBezTo>
                      <a:cubicBezTo>
                        <a:pt x="5" y="44"/>
                        <a:pt x="5" y="44"/>
                        <a:pt x="5" y="44"/>
                      </a:cubicBezTo>
                      <a:cubicBezTo>
                        <a:pt x="10" y="41"/>
                        <a:pt x="10" y="41"/>
                        <a:pt x="10" y="41"/>
                      </a:cubicBezTo>
                      <a:cubicBezTo>
                        <a:pt x="11" y="41"/>
                        <a:pt x="11" y="40"/>
                        <a:pt x="11" y="40"/>
                      </a:cubicBezTo>
                      <a:cubicBezTo>
                        <a:pt x="10" y="39"/>
                        <a:pt x="10" y="39"/>
                        <a:pt x="9" y="39"/>
                      </a:cubicBezTo>
                      <a:close/>
                      <a:moveTo>
                        <a:pt x="57" y="28"/>
                      </a:moveTo>
                      <a:cubicBezTo>
                        <a:pt x="51" y="28"/>
                        <a:pt x="51" y="28"/>
                        <a:pt x="51" y="28"/>
                      </a:cubicBezTo>
                      <a:cubicBezTo>
                        <a:pt x="51" y="28"/>
                        <a:pt x="50" y="28"/>
                        <a:pt x="50" y="29"/>
                      </a:cubicBezTo>
                      <a:cubicBezTo>
                        <a:pt x="50" y="30"/>
                        <a:pt x="51" y="30"/>
                        <a:pt x="51" y="30"/>
                      </a:cubicBezTo>
                      <a:cubicBezTo>
                        <a:pt x="57" y="30"/>
                        <a:pt x="57" y="30"/>
                        <a:pt x="57" y="30"/>
                      </a:cubicBezTo>
                      <a:cubicBezTo>
                        <a:pt x="58" y="30"/>
                        <a:pt x="58" y="30"/>
                        <a:pt x="58" y="29"/>
                      </a:cubicBezTo>
                      <a:cubicBezTo>
                        <a:pt x="58" y="28"/>
                        <a:pt x="58" y="28"/>
                        <a:pt x="57" y="28"/>
                      </a:cubicBezTo>
                      <a:close/>
                      <a:moveTo>
                        <a:pt x="8" y="29"/>
                      </a:moveTo>
                      <a:cubicBezTo>
                        <a:pt x="8" y="28"/>
                        <a:pt x="7" y="28"/>
                        <a:pt x="7" y="28"/>
                      </a:cubicBezTo>
                      <a:cubicBezTo>
                        <a:pt x="1" y="28"/>
                        <a:pt x="1" y="28"/>
                        <a:pt x="1" y="28"/>
                      </a:cubicBezTo>
                      <a:cubicBezTo>
                        <a:pt x="0" y="28"/>
                        <a:pt x="0" y="28"/>
                        <a:pt x="0" y="29"/>
                      </a:cubicBezTo>
                      <a:cubicBezTo>
                        <a:pt x="0" y="30"/>
                        <a:pt x="0" y="30"/>
                        <a:pt x="1" y="30"/>
                      </a:cubicBezTo>
                      <a:cubicBezTo>
                        <a:pt x="7" y="30"/>
                        <a:pt x="7" y="30"/>
                        <a:pt x="7" y="30"/>
                      </a:cubicBezTo>
                      <a:cubicBezTo>
                        <a:pt x="7" y="30"/>
                        <a:pt x="8" y="30"/>
                        <a:pt x="8" y="29"/>
                      </a:cubicBezTo>
                      <a:close/>
                      <a:moveTo>
                        <a:pt x="49" y="39"/>
                      </a:moveTo>
                      <a:cubicBezTo>
                        <a:pt x="48" y="39"/>
                        <a:pt x="48" y="39"/>
                        <a:pt x="47" y="40"/>
                      </a:cubicBezTo>
                      <a:cubicBezTo>
                        <a:pt x="47" y="40"/>
                        <a:pt x="47" y="41"/>
                        <a:pt x="48" y="41"/>
                      </a:cubicBezTo>
                      <a:cubicBezTo>
                        <a:pt x="53" y="44"/>
                        <a:pt x="53" y="44"/>
                        <a:pt x="53" y="44"/>
                      </a:cubicBezTo>
                      <a:cubicBezTo>
                        <a:pt x="53" y="44"/>
                        <a:pt x="53" y="44"/>
                        <a:pt x="53" y="44"/>
                      </a:cubicBezTo>
                      <a:cubicBezTo>
                        <a:pt x="54" y="44"/>
                        <a:pt x="54" y="44"/>
                        <a:pt x="54" y="43"/>
                      </a:cubicBezTo>
                      <a:cubicBezTo>
                        <a:pt x="54" y="43"/>
                        <a:pt x="54" y="42"/>
                        <a:pt x="54" y="42"/>
                      </a:cubicBezTo>
                      <a:lnTo>
                        <a:pt x="49" y="39"/>
                      </a:lnTo>
                      <a:close/>
                      <a:moveTo>
                        <a:pt x="5" y="14"/>
                      </a:moveTo>
                      <a:cubicBezTo>
                        <a:pt x="5" y="14"/>
                        <a:pt x="4" y="14"/>
                        <a:pt x="4" y="14"/>
                      </a:cubicBezTo>
                      <a:cubicBezTo>
                        <a:pt x="4" y="15"/>
                        <a:pt x="4" y="16"/>
                        <a:pt x="4" y="16"/>
                      </a:cubicBezTo>
                      <a:cubicBezTo>
                        <a:pt x="9" y="19"/>
                        <a:pt x="9" y="19"/>
                        <a:pt x="9" y="19"/>
                      </a:cubicBezTo>
                      <a:cubicBezTo>
                        <a:pt x="10" y="19"/>
                        <a:pt x="10" y="19"/>
                        <a:pt x="10" y="19"/>
                      </a:cubicBezTo>
                      <a:cubicBezTo>
                        <a:pt x="10" y="19"/>
                        <a:pt x="11" y="19"/>
                        <a:pt x="11" y="18"/>
                      </a:cubicBezTo>
                      <a:cubicBezTo>
                        <a:pt x="11" y="18"/>
                        <a:pt x="11" y="17"/>
                        <a:pt x="10" y="17"/>
                      </a:cubicBezTo>
                      <a:lnTo>
                        <a:pt x="5" y="14"/>
                      </a:lnTo>
                      <a:close/>
                      <a:moveTo>
                        <a:pt x="41" y="48"/>
                      </a:moveTo>
                      <a:cubicBezTo>
                        <a:pt x="41" y="47"/>
                        <a:pt x="40" y="47"/>
                        <a:pt x="40" y="47"/>
                      </a:cubicBezTo>
                      <a:cubicBezTo>
                        <a:pt x="39" y="47"/>
                        <a:pt x="39" y="48"/>
                        <a:pt x="39" y="49"/>
                      </a:cubicBezTo>
                      <a:cubicBezTo>
                        <a:pt x="42" y="54"/>
                        <a:pt x="42" y="54"/>
                        <a:pt x="42" y="54"/>
                      </a:cubicBezTo>
                      <a:cubicBezTo>
                        <a:pt x="42" y="54"/>
                        <a:pt x="43" y="54"/>
                        <a:pt x="43" y="54"/>
                      </a:cubicBezTo>
                      <a:cubicBezTo>
                        <a:pt x="43" y="54"/>
                        <a:pt x="43" y="54"/>
                        <a:pt x="44" y="54"/>
                      </a:cubicBezTo>
                      <a:cubicBezTo>
                        <a:pt x="44" y="54"/>
                        <a:pt x="44" y="53"/>
                        <a:pt x="44" y="53"/>
                      </a:cubicBezTo>
                      <a:lnTo>
                        <a:pt x="41" y="48"/>
                      </a:lnTo>
                      <a:close/>
                      <a:moveTo>
                        <a:pt x="17" y="10"/>
                      </a:moveTo>
                      <a:cubicBezTo>
                        <a:pt x="17" y="11"/>
                        <a:pt x="18" y="11"/>
                        <a:pt x="18" y="11"/>
                      </a:cubicBezTo>
                      <a:cubicBezTo>
                        <a:pt x="18" y="11"/>
                        <a:pt x="18" y="11"/>
                        <a:pt x="18" y="11"/>
                      </a:cubicBezTo>
                      <a:cubicBezTo>
                        <a:pt x="19" y="10"/>
                        <a:pt x="19" y="10"/>
                        <a:pt x="19" y="9"/>
                      </a:cubicBezTo>
                      <a:cubicBezTo>
                        <a:pt x="16" y="4"/>
                        <a:pt x="16" y="4"/>
                        <a:pt x="16" y="4"/>
                      </a:cubicBezTo>
                      <a:cubicBezTo>
                        <a:pt x="16" y="4"/>
                        <a:pt x="15" y="4"/>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8" y="0"/>
                        <a:pt x="28" y="0"/>
                        <a:pt x="28" y="1"/>
                      </a:cubicBezTo>
                      <a:cubicBezTo>
                        <a:pt x="28" y="7"/>
                        <a:pt x="28" y="7"/>
                        <a:pt x="28" y="7"/>
                      </a:cubicBezTo>
                      <a:cubicBezTo>
                        <a:pt x="28" y="7"/>
                        <a:pt x="28" y="8"/>
                        <a:pt x="29" y="8"/>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7" name="Freeform 223">
                  <a:extLst>
                    <a:ext uri="{FF2B5EF4-FFF2-40B4-BE49-F238E27FC236}">
                      <a16:creationId xmlns:a16="http://schemas.microsoft.com/office/drawing/2014/main" id="{C3C0EE03-871C-5B49-AF58-FF46FDCD0DA3}"/>
                    </a:ext>
                  </a:extLst>
                </p:cNvPr>
                <p:cNvSpPr>
                  <a:spLocks noEditPoints="1"/>
                </p:cNvSpPr>
                <p:nvPr/>
              </p:nvSpPr>
              <p:spPr bwMode="auto">
                <a:xfrm>
                  <a:off x="6543302" y="3836992"/>
                  <a:ext cx="257175" cy="252412"/>
                </a:xfrm>
                <a:custGeom>
                  <a:avLst/>
                  <a:gdLst>
                    <a:gd name="T0" fmla="*/ 12 w 68"/>
                    <a:gd name="T1" fmla="*/ 0 h 67"/>
                    <a:gd name="T2" fmla="*/ 0 w 68"/>
                    <a:gd name="T3" fmla="*/ 56 h 67"/>
                    <a:gd name="T4" fmla="*/ 57 w 68"/>
                    <a:gd name="T5" fmla="*/ 67 h 67"/>
                    <a:gd name="T6" fmla="*/ 68 w 68"/>
                    <a:gd name="T7" fmla="*/ 11 h 67"/>
                    <a:gd name="T8" fmla="*/ 65 w 68"/>
                    <a:gd name="T9" fmla="*/ 11 h 67"/>
                    <a:gd name="T10" fmla="*/ 57 w 68"/>
                    <a:gd name="T11" fmla="*/ 64 h 67"/>
                    <a:gd name="T12" fmla="*/ 3 w 68"/>
                    <a:gd name="T13" fmla="*/ 56 h 67"/>
                    <a:gd name="T14" fmla="*/ 12 w 68"/>
                    <a:gd name="T15" fmla="*/ 3 h 67"/>
                    <a:gd name="T16" fmla="*/ 65 w 68"/>
                    <a:gd name="T17" fmla="*/ 11 h 67"/>
                    <a:gd name="T18" fmla="*/ 12 w 68"/>
                    <a:gd name="T19" fmla="*/ 5 h 67"/>
                    <a:gd name="T20" fmla="*/ 6 w 68"/>
                    <a:gd name="T21" fmla="*/ 56 h 67"/>
                    <a:gd name="T22" fmla="*/ 56 w 68"/>
                    <a:gd name="T23" fmla="*/ 62 h 67"/>
                    <a:gd name="T24" fmla="*/ 63 w 68"/>
                    <a:gd name="T25" fmla="*/ 12 h 67"/>
                    <a:gd name="T26" fmla="*/ 61 w 68"/>
                    <a:gd name="T27" fmla="*/ 12 h 67"/>
                    <a:gd name="T28" fmla="*/ 35 w 68"/>
                    <a:gd name="T29" fmla="*/ 33 h 67"/>
                    <a:gd name="T30" fmla="*/ 56 w 68"/>
                    <a:gd name="T31" fmla="*/ 7 h 67"/>
                    <a:gd name="T32" fmla="*/ 12 w 68"/>
                    <a:gd name="T33" fmla="*/ 7 h 67"/>
                    <a:gd name="T34" fmla="*/ 33 w 68"/>
                    <a:gd name="T35" fmla="*/ 33 h 67"/>
                    <a:gd name="T36" fmla="*/ 8 w 68"/>
                    <a:gd name="T37" fmla="*/ 12 h 67"/>
                    <a:gd name="T38" fmla="*/ 8 w 68"/>
                    <a:gd name="T39" fmla="*/ 56 h 67"/>
                    <a:gd name="T40" fmla="*/ 33 w 68"/>
                    <a:gd name="T41" fmla="*/ 35 h 67"/>
                    <a:gd name="T42" fmla="*/ 12 w 68"/>
                    <a:gd name="T43" fmla="*/ 60 h 67"/>
                    <a:gd name="T44" fmla="*/ 56 w 68"/>
                    <a:gd name="T45" fmla="*/ 60 h 67"/>
                    <a:gd name="T46" fmla="*/ 35 w 68"/>
                    <a:gd name="T47" fmla="*/ 35 h 67"/>
                    <a:gd name="T48" fmla="*/ 61 w 68"/>
                    <a:gd name="T49" fmla="*/ 56 h 67"/>
                    <a:gd name="T50" fmla="*/ 12 w 68"/>
                    <a:gd name="T51" fmla="*/ 20 h 67"/>
                    <a:gd name="T52" fmla="*/ 19 w 68"/>
                    <a:gd name="T53" fmla="*/ 19 h 67"/>
                    <a:gd name="T54" fmla="*/ 20 w 68"/>
                    <a:gd name="T55" fmla="*/ 12 h 67"/>
                    <a:gd name="T56" fmla="*/ 21 w 68"/>
                    <a:gd name="T57" fmla="*/ 19 h 67"/>
                    <a:gd name="T58" fmla="*/ 29 w 68"/>
                    <a:gd name="T59" fmla="*/ 20 h 67"/>
                    <a:gd name="T60" fmla="*/ 21 w 68"/>
                    <a:gd name="T61" fmla="*/ 21 h 67"/>
                    <a:gd name="T62" fmla="*/ 20 w 68"/>
                    <a:gd name="T63" fmla="*/ 28 h 67"/>
                    <a:gd name="T64" fmla="*/ 19 w 68"/>
                    <a:gd name="T65" fmla="*/ 21 h 67"/>
                    <a:gd name="T66" fmla="*/ 12 w 68"/>
                    <a:gd name="T67" fmla="*/ 20 h 67"/>
                    <a:gd name="T68" fmla="*/ 26 w 68"/>
                    <a:gd name="T69" fmla="*/ 53 h 67"/>
                    <a:gd name="T70" fmla="*/ 25 w 68"/>
                    <a:gd name="T71" fmla="*/ 53 h 67"/>
                    <a:gd name="T72" fmla="*/ 16 w 68"/>
                    <a:gd name="T73" fmla="*/ 53 h 67"/>
                    <a:gd name="T74" fmla="*/ 15 w 68"/>
                    <a:gd name="T75" fmla="*/ 53 h 67"/>
                    <a:gd name="T76" fmla="*/ 19 w 68"/>
                    <a:gd name="T77" fmla="*/ 47 h 67"/>
                    <a:gd name="T78" fmla="*/ 15 w 68"/>
                    <a:gd name="T79" fmla="*/ 42 h 67"/>
                    <a:gd name="T80" fmla="*/ 20 w 68"/>
                    <a:gd name="T81" fmla="*/ 46 h 67"/>
                    <a:gd name="T82" fmla="*/ 26 w 68"/>
                    <a:gd name="T83" fmla="*/ 42 h 67"/>
                    <a:gd name="T84" fmla="*/ 22 w 68"/>
                    <a:gd name="T85" fmla="*/ 47 h 67"/>
                    <a:gd name="T86" fmla="*/ 40 w 68"/>
                    <a:gd name="T87" fmla="*/ 19 h 67"/>
                    <a:gd name="T88" fmla="*/ 56 w 68"/>
                    <a:gd name="T89" fmla="*/ 18 h 67"/>
                    <a:gd name="T90" fmla="*/ 56 w 68"/>
                    <a:gd name="T91" fmla="*/ 20 h 67"/>
                    <a:gd name="T92" fmla="*/ 40 w 68"/>
                    <a:gd name="T93" fmla="*/ 19 h 67"/>
                    <a:gd name="T94" fmla="*/ 55 w 68"/>
                    <a:gd name="T95" fmla="*/ 45 h 67"/>
                    <a:gd name="T96" fmla="*/ 40 w 68"/>
                    <a:gd name="T97" fmla="*/ 44 h 67"/>
                    <a:gd name="T98" fmla="*/ 55 w 68"/>
                    <a:gd name="T99" fmla="*/ 43 h 67"/>
                    <a:gd name="T100" fmla="*/ 56 w 68"/>
                    <a:gd name="T101" fmla="*/ 50 h 67"/>
                    <a:gd name="T102" fmla="*/ 41 w 68"/>
                    <a:gd name="T103" fmla="*/ 51 h 67"/>
                    <a:gd name="T104" fmla="*/ 41 w 68"/>
                    <a:gd name="T105" fmla="*/ 49 h 67"/>
                    <a:gd name="T106" fmla="*/ 56 w 68"/>
                    <a:gd name="T107" fmla="*/ 5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57" y="0"/>
                      </a:moveTo>
                      <a:cubicBezTo>
                        <a:pt x="12" y="0"/>
                        <a:pt x="12" y="0"/>
                        <a:pt x="12" y="0"/>
                      </a:cubicBezTo>
                      <a:cubicBezTo>
                        <a:pt x="5" y="0"/>
                        <a:pt x="0" y="5"/>
                        <a:pt x="0" y="11"/>
                      </a:cubicBezTo>
                      <a:cubicBezTo>
                        <a:pt x="0" y="56"/>
                        <a:pt x="0" y="56"/>
                        <a:pt x="0" y="56"/>
                      </a:cubicBezTo>
                      <a:cubicBezTo>
                        <a:pt x="0" y="62"/>
                        <a:pt x="5" y="67"/>
                        <a:pt x="12" y="67"/>
                      </a:cubicBezTo>
                      <a:cubicBezTo>
                        <a:pt x="57" y="67"/>
                        <a:pt x="57" y="67"/>
                        <a:pt x="57" y="67"/>
                      </a:cubicBezTo>
                      <a:cubicBezTo>
                        <a:pt x="63" y="67"/>
                        <a:pt x="68" y="62"/>
                        <a:pt x="68" y="56"/>
                      </a:cubicBezTo>
                      <a:cubicBezTo>
                        <a:pt x="68" y="11"/>
                        <a:pt x="68" y="11"/>
                        <a:pt x="68" y="11"/>
                      </a:cubicBezTo>
                      <a:cubicBezTo>
                        <a:pt x="68" y="5"/>
                        <a:pt x="63" y="0"/>
                        <a:pt x="57" y="0"/>
                      </a:cubicBezTo>
                      <a:close/>
                      <a:moveTo>
                        <a:pt x="65" y="11"/>
                      </a:moveTo>
                      <a:cubicBezTo>
                        <a:pt x="65" y="56"/>
                        <a:pt x="65" y="56"/>
                        <a:pt x="65" y="56"/>
                      </a:cubicBezTo>
                      <a:cubicBezTo>
                        <a:pt x="65" y="61"/>
                        <a:pt x="61" y="64"/>
                        <a:pt x="57" y="64"/>
                      </a:cubicBezTo>
                      <a:cubicBezTo>
                        <a:pt x="12" y="64"/>
                        <a:pt x="12" y="64"/>
                        <a:pt x="12" y="64"/>
                      </a:cubicBezTo>
                      <a:cubicBezTo>
                        <a:pt x="7" y="64"/>
                        <a:pt x="3" y="61"/>
                        <a:pt x="3" y="56"/>
                      </a:cubicBezTo>
                      <a:cubicBezTo>
                        <a:pt x="3" y="11"/>
                        <a:pt x="3" y="11"/>
                        <a:pt x="3" y="11"/>
                      </a:cubicBezTo>
                      <a:cubicBezTo>
                        <a:pt x="3" y="7"/>
                        <a:pt x="7" y="3"/>
                        <a:pt x="12" y="3"/>
                      </a:cubicBezTo>
                      <a:cubicBezTo>
                        <a:pt x="57" y="3"/>
                        <a:pt x="57" y="3"/>
                        <a:pt x="57" y="3"/>
                      </a:cubicBezTo>
                      <a:cubicBezTo>
                        <a:pt x="61" y="3"/>
                        <a:pt x="65" y="7"/>
                        <a:pt x="65" y="11"/>
                      </a:cubicBezTo>
                      <a:close/>
                      <a:moveTo>
                        <a:pt x="56" y="5"/>
                      </a:moveTo>
                      <a:cubicBezTo>
                        <a:pt x="12" y="5"/>
                        <a:pt x="12" y="5"/>
                        <a:pt x="12" y="5"/>
                      </a:cubicBezTo>
                      <a:cubicBezTo>
                        <a:pt x="9" y="5"/>
                        <a:pt x="6" y="8"/>
                        <a:pt x="6" y="12"/>
                      </a:cubicBezTo>
                      <a:cubicBezTo>
                        <a:pt x="6" y="56"/>
                        <a:pt x="6" y="56"/>
                        <a:pt x="6" y="56"/>
                      </a:cubicBezTo>
                      <a:cubicBezTo>
                        <a:pt x="6" y="59"/>
                        <a:pt x="9" y="62"/>
                        <a:pt x="12" y="62"/>
                      </a:cubicBezTo>
                      <a:cubicBezTo>
                        <a:pt x="56" y="62"/>
                        <a:pt x="56" y="62"/>
                        <a:pt x="56" y="62"/>
                      </a:cubicBezTo>
                      <a:cubicBezTo>
                        <a:pt x="60" y="62"/>
                        <a:pt x="63" y="59"/>
                        <a:pt x="63" y="56"/>
                      </a:cubicBezTo>
                      <a:cubicBezTo>
                        <a:pt x="63" y="12"/>
                        <a:pt x="63" y="12"/>
                        <a:pt x="63" y="12"/>
                      </a:cubicBezTo>
                      <a:cubicBezTo>
                        <a:pt x="63" y="8"/>
                        <a:pt x="60" y="5"/>
                        <a:pt x="56" y="5"/>
                      </a:cubicBezTo>
                      <a:close/>
                      <a:moveTo>
                        <a:pt x="61" y="12"/>
                      </a:moveTo>
                      <a:cubicBezTo>
                        <a:pt x="61" y="33"/>
                        <a:pt x="61" y="33"/>
                        <a:pt x="61" y="33"/>
                      </a:cubicBezTo>
                      <a:cubicBezTo>
                        <a:pt x="35" y="33"/>
                        <a:pt x="35" y="33"/>
                        <a:pt x="35" y="33"/>
                      </a:cubicBezTo>
                      <a:cubicBezTo>
                        <a:pt x="35" y="7"/>
                        <a:pt x="35" y="7"/>
                        <a:pt x="35" y="7"/>
                      </a:cubicBezTo>
                      <a:cubicBezTo>
                        <a:pt x="56" y="7"/>
                        <a:pt x="56" y="7"/>
                        <a:pt x="56" y="7"/>
                      </a:cubicBezTo>
                      <a:cubicBezTo>
                        <a:pt x="59" y="7"/>
                        <a:pt x="61" y="9"/>
                        <a:pt x="61" y="12"/>
                      </a:cubicBezTo>
                      <a:close/>
                      <a:moveTo>
                        <a:pt x="12" y="7"/>
                      </a:moveTo>
                      <a:cubicBezTo>
                        <a:pt x="33" y="7"/>
                        <a:pt x="33" y="7"/>
                        <a:pt x="33" y="7"/>
                      </a:cubicBezTo>
                      <a:cubicBezTo>
                        <a:pt x="33" y="33"/>
                        <a:pt x="33" y="33"/>
                        <a:pt x="33" y="33"/>
                      </a:cubicBezTo>
                      <a:cubicBezTo>
                        <a:pt x="8" y="33"/>
                        <a:pt x="8" y="33"/>
                        <a:pt x="8" y="33"/>
                      </a:cubicBezTo>
                      <a:cubicBezTo>
                        <a:pt x="8" y="12"/>
                        <a:pt x="8" y="12"/>
                        <a:pt x="8" y="12"/>
                      </a:cubicBezTo>
                      <a:cubicBezTo>
                        <a:pt x="8" y="9"/>
                        <a:pt x="10" y="7"/>
                        <a:pt x="12" y="7"/>
                      </a:cubicBezTo>
                      <a:close/>
                      <a:moveTo>
                        <a:pt x="8" y="56"/>
                      </a:moveTo>
                      <a:cubicBezTo>
                        <a:pt x="8" y="35"/>
                        <a:pt x="8" y="35"/>
                        <a:pt x="8" y="35"/>
                      </a:cubicBezTo>
                      <a:cubicBezTo>
                        <a:pt x="33" y="35"/>
                        <a:pt x="33" y="35"/>
                        <a:pt x="33" y="35"/>
                      </a:cubicBezTo>
                      <a:cubicBezTo>
                        <a:pt x="33" y="60"/>
                        <a:pt x="33" y="60"/>
                        <a:pt x="33" y="60"/>
                      </a:cubicBezTo>
                      <a:cubicBezTo>
                        <a:pt x="12" y="60"/>
                        <a:pt x="12" y="60"/>
                        <a:pt x="12" y="60"/>
                      </a:cubicBezTo>
                      <a:cubicBezTo>
                        <a:pt x="10" y="60"/>
                        <a:pt x="8" y="58"/>
                        <a:pt x="8" y="56"/>
                      </a:cubicBezTo>
                      <a:close/>
                      <a:moveTo>
                        <a:pt x="56" y="60"/>
                      </a:moveTo>
                      <a:cubicBezTo>
                        <a:pt x="35" y="60"/>
                        <a:pt x="35" y="60"/>
                        <a:pt x="35" y="60"/>
                      </a:cubicBezTo>
                      <a:cubicBezTo>
                        <a:pt x="35" y="35"/>
                        <a:pt x="35" y="35"/>
                        <a:pt x="35" y="35"/>
                      </a:cubicBezTo>
                      <a:cubicBezTo>
                        <a:pt x="61" y="35"/>
                        <a:pt x="61" y="35"/>
                        <a:pt x="61" y="35"/>
                      </a:cubicBezTo>
                      <a:cubicBezTo>
                        <a:pt x="61" y="56"/>
                        <a:pt x="61" y="56"/>
                        <a:pt x="61" y="56"/>
                      </a:cubicBezTo>
                      <a:cubicBezTo>
                        <a:pt x="61" y="58"/>
                        <a:pt x="59" y="60"/>
                        <a:pt x="56" y="60"/>
                      </a:cubicBezTo>
                      <a:close/>
                      <a:moveTo>
                        <a:pt x="12" y="20"/>
                      </a:moveTo>
                      <a:cubicBezTo>
                        <a:pt x="12" y="19"/>
                        <a:pt x="13" y="19"/>
                        <a:pt x="13" y="19"/>
                      </a:cubicBezTo>
                      <a:cubicBezTo>
                        <a:pt x="19" y="19"/>
                        <a:pt x="19" y="19"/>
                        <a:pt x="19" y="19"/>
                      </a:cubicBezTo>
                      <a:cubicBezTo>
                        <a:pt x="19" y="13"/>
                        <a:pt x="19" y="13"/>
                        <a:pt x="19" y="13"/>
                      </a:cubicBezTo>
                      <a:cubicBezTo>
                        <a:pt x="19" y="12"/>
                        <a:pt x="20" y="12"/>
                        <a:pt x="20" y="12"/>
                      </a:cubicBezTo>
                      <a:cubicBezTo>
                        <a:pt x="21" y="12"/>
                        <a:pt x="21" y="12"/>
                        <a:pt x="21" y="13"/>
                      </a:cubicBezTo>
                      <a:cubicBezTo>
                        <a:pt x="21" y="19"/>
                        <a:pt x="21" y="19"/>
                        <a:pt x="21" y="19"/>
                      </a:cubicBezTo>
                      <a:cubicBezTo>
                        <a:pt x="28" y="19"/>
                        <a:pt x="28" y="19"/>
                        <a:pt x="28" y="19"/>
                      </a:cubicBezTo>
                      <a:cubicBezTo>
                        <a:pt x="28" y="19"/>
                        <a:pt x="29" y="19"/>
                        <a:pt x="29" y="20"/>
                      </a:cubicBezTo>
                      <a:cubicBezTo>
                        <a:pt x="29" y="20"/>
                        <a:pt x="28" y="21"/>
                        <a:pt x="28" y="21"/>
                      </a:cubicBezTo>
                      <a:cubicBezTo>
                        <a:pt x="21" y="21"/>
                        <a:pt x="21" y="21"/>
                        <a:pt x="21" y="21"/>
                      </a:cubicBezTo>
                      <a:cubicBezTo>
                        <a:pt x="21" y="27"/>
                        <a:pt x="21" y="27"/>
                        <a:pt x="21" y="27"/>
                      </a:cubicBezTo>
                      <a:cubicBezTo>
                        <a:pt x="21" y="27"/>
                        <a:pt x="21" y="28"/>
                        <a:pt x="20" y="28"/>
                      </a:cubicBezTo>
                      <a:cubicBezTo>
                        <a:pt x="20" y="28"/>
                        <a:pt x="19" y="27"/>
                        <a:pt x="19" y="27"/>
                      </a:cubicBezTo>
                      <a:cubicBezTo>
                        <a:pt x="19" y="21"/>
                        <a:pt x="19" y="21"/>
                        <a:pt x="19" y="21"/>
                      </a:cubicBezTo>
                      <a:cubicBezTo>
                        <a:pt x="13" y="21"/>
                        <a:pt x="13" y="21"/>
                        <a:pt x="13" y="21"/>
                      </a:cubicBezTo>
                      <a:cubicBezTo>
                        <a:pt x="13" y="21"/>
                        <a:pt x="12" y="20"/>
                        <a:pt x="12" y="20"/>
                      </a:cubicBezTo>
                      <a:close/>
                      <a:moveTo>
                        <a:pt x="26" y="52"/>
                      </a:moveTo>
                      <a:cubicBezTo>
                        <a:pt x="27" y="52"/>
                        <a:pt x="27" y="53"/>
                        <a:pt x="26" y="53"/>
                      </a:cubicBezTo>
                      <a:cubicBezTo>
                        <a:pt x="26" y="53"/>
                        <a:pt x="26" y="53"/>
                        <a:pt x="25" y="53"/>
                      </a:cubicBezTo>
                      <a:cubicBezTo>
                        <a:pt x="25" y="53"/>
                        <a:pt x="25" y="53"/>
                        <a:pt x="25" y="53"/>
                      </a:cubicBezTo>
                      <a:cubicBezTo>
                        <a:pt x="20" y="49"/>
                        <a:pt x="20" y="49"/>
                        <a:pt x="20" y="49"/>
                      </a:cubicBezTo>
                      <a:cubicBezTo>
                        <a:pt x="16" y="53"/>
                        <a:pt x="16" y="53"/>
                        <a:pt x="16" y="53"/>
                      </a:cubicBezTo>
                      <a:cubicBezTo>
                        <a:pt x="16" y="53"/>
                        <a:pt x="16" y="53"/>
                        <a:pt x="15" y="53"/>
                      </a:cubicBezTo>
                      <a:cubicBezTo>
                        <a:pt x="15" y="53"/>
                        <a:pt x="15" y="53"/>
                        <a:pt x="15" y="53"/>
                      </a:cubicBezTo>
                      <a:cubicBezTo>
                        <a:pt x="14" y="53"/>
                        <a:pt x="14" y="52"/>
                        <a:pt x="15" y="52"/>
                      </a:cubicBezTo>
                      <a:cubicBezTo>
                        <a:pt x="19" y="47"/>
                        <a:pt x="19" y="47"/>
                        <a:pt x="19" y="47"/>
                      </a:cubicBezTo>
                      <a:cubicBezTo>
                        <a:pt x="15" y="43"/>
                        <a:pt x="15" y="43"/>
                        <a:pt x="15" y="43"/>
                      </a:cubicBezTo>
                      <a:cubicBezTo>
                        <a:pt x="14" y="43"/>
                        <a:pt x="14" y="42"/>
                        <a:pt x="15" y="42"/>
                      </a:cubicBezTo>
                      <a:cubicBezTo>
                        <a:pt x="15" y="41"/>
                        <a:pt x="16" y="41"/>
                        <a:pt x="16" y="42"/>
                      </a:cubicBezTo>
                      <a:cubicBezTo>
                        <a:pt x="20" y="46"/>
                        <a:pt x="20" y="46"/>
                        <a:pt x="20" y="46"/>
                      </a:cubicBezTo>
                      <a:cubicBezTo>
                        <a:pt x="25" y="42"/>
                        <a:pt x="25" y="42"/>
                        <a:pt x="25" y="42"/>
                      </a:cubicBezTo>
                      <a:cubicBezTo>
                        <a:pt x="25" y="41"/>
                        <a:pt x="26" y="41"/>
                        <a:pt x="26" y="42"/>
                      </a:cubicBezTo>
                      <a:cubicBezTo>
                        <a:pt x="27" y="42"/>
                        <a:pt x="27" y="43"/>
                        <a:pt x="26" y="43"/>
                      </a:cubicBezTo>
                      <a:cubicBezTo>
                        <a:pt x="22" y="47"/>
                        <a:pt x="22" y="47"/>
                        <a:pt x="22" y="47"/>
                      </a:cubicBezTo>
                      <a:lnTo>
                        <a:pt x="26" y="52"/>
                      </a:lnTo>
                      <a:close/>
                      <a:moveTo>
                        <a:pt x="40" y="19"/>
                      </a:moveTo>
                      <a:cubicBezTo>
                        <a:pt x="40" y="19"/>
                        <a:pt x="41" y="18"/>
                        <a:pt x="41" y="18"/>
                      </a:cubicBezTo>
                      <a:cubicBezTo>
                        <a:pt x="56" y="18"/>
                        <a:pt x="56" y="18"/>
                        <a:pt x="56" y="18"/>
                      </a:cubicBezTo>
                      <a:cubicBezTo>
                        <a:pt x="56" y="18"/>
                        <a:pt x="57" y="19"/>
                        <a:pt x="57" y="19"/>
                      </a:cubicBezTo>
                      <a:cubicBezTo>
                        <a:pt x="57" y="20"/>
                        <a:pt x="56" y="20"/>
                        <a:pt x="56" y="20"/>
                      </a:cubicBezTo>
                      <a:cubicBezTo>
                        <a:pt x="41" y="20"/>
                        <a:pt x="41" y="20"/>
                        <a:pt x="41" y="20"/>
                      </a:cubicBezTo>
                      <a:cubicBezTo>
                        <a:pt x="41" y="20"/>
                        <a:pt x="40" y="20"/>
                        <a:pt x="40" y="19"/>
                      </a:cubicBezTo>
                      <a:close/>
                      <a:moveTo>
                        <a:pt x="56" y="44"/>
                      </a:moveTo>
                      <a:cubicBezTo>
                        <a:pt x="56" y="45"/>
                        <a:pt x="56" y="45"/>
                        <a:pt x="55" y="45"/>
                      </a:cubicBezTo>
                      <a:cubicBezTo>
                        <a:pt x="41" y="45"/>
                        <a:pt x="41" y="45"/>
                        <a:pt x="41" y="45"/>
                      </a:cubicBezTo>
                      <a:cubicBezTo>
                        <a:pt x="41" y="45"/>
                        <a:pt x="40" y="45"/>
                        <a:pt x="40" y="44"/>
                      </a:cubicBezTo>
                      <a:cubicBezTo>
                        <a:pt x="40" y="44"/>
                        <a:pt x="41" y="43"/>
                        <a:pt x="41" y="43"/>
                      </a:cubicBezTo>
                      <a:cubicBezTo>
                        <a:pt x="55" y="43"/>
                        <a:pt x="55" y="43"/>
                        <a:pt x="55" y="43"/>
                      </a:cubicBezTo>
                      <a:cubicBezTo>
                        <a:pt x="56" y="43"/>
                        <a:pt x="56" y="44"/>
                        <a:pt x="56" y="44"/>
                      </a:cubicBezTo>
                      <a:close/>
                      <a:moveTo>
                        <a:pt x="56" y="50"/>
                      </a:moveTo>
                      <a:cubicBezTo>
                        <a:pt x="56" y="51"/>
                        <a:pt x="56" y="51"/>
                        <a:pt x="55" y="51"/>
                      </a:cubicBezTo>
                      <a:cubicBezTo>
                        <a:pt x="41" y="51"/>
                        <a:pt x="41" y="51"/>
                        <a:pt x="41" y="51"/>
                      </a:cubicBezTo>
                      <a:cubicBezTo>
                        <a:pt x="41" y="51"/>
                        <a:pt x="40" y="51"/>
                        <a:pt x="40" y="50"/>
                      </a:cubicBezTo>
                      <a:cubicBezTo>
                        <a:pt x="40" y="50"/>
                        <a:pt x="41" y="49"/>
                        <a:pt x="41" y="49"/>
                      </a:cubicBezTo>
                      <a:cubicBezTo>
                        <a:pt x="55" y="49"/>
                        <a:pt x="55" y="49"/>
                        <a:pt x="55" y="49"/>
                      </a:cubicBezTo>
                      <a:cubicBezTo>
                        <a:pt x="56" y="49"/>
                        <a:pt x="56" y="50"/>
                        <a:pt x="56" y="50"/>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8" name="Freeform 224">
                  <a:extLst>
                    <a:ext uri="{FF2B5EF4-FFF2-40B4-BE49-F238E27FC236}">
                      <a16:creationId xmlns:a16="http://schemas.microsoft.com/office/drawing/2014/main" id="{F0FCF925-D5E9-7B45-A242-FCB84359009F}"/>
                    </a:ext>
                  </a:extLst>
                </p:cNvPr>
                <p:cNvSpPr>
                  <a:spLocks noEditPoints="1"/>
                </p:cNvSpPr>
                <p:nvPr/>
              </p:nvSpPr>
              <p:spPr bwMode="auto">
                <a:xfrm>
                  <a:off x="5306770" y="2422592"/>
                  <a:ext cx="454390" cy="454388"/>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49" name="Freeform 17">
                  <a:extLst>
                    <a:ext uri="{FF2B5EF4-FFF2-40B4-BE49-F238E27FC236}">
                      <a16:creationId xmlns:a16="http://schemas.microsoft.com/office/drawing/2014/main" id="{EF4E363E-633C-7C48-9D30-864615D8B86F}"/>
                    </a:ext>
                  </a:extLst>
                </p:cNvPr>
                <p:cNvSpPr>
                  <a:spLocks noEditPoints="1"/>
                </p:cNvSpPr>
                <p:nvPr/>
              </p:nvSpPr>
              <p:spPr bwMode="auto">
                <a:xfrm>
                  <a:off x="6152013" y="1676755"/>
                  <a:ext cx="587809" cy="497909"/>
                </a:xfrm>
                <a:custGeom>
                  <a:avLst/>
                  <a:gdLst>
                    <a:gd name="T0" fmla="*/ 70 w 72"/>
                    <a:gd name="T1" fmla="*/ 16 h 61"/>
                    <a:gd name="T2" fmla="*/ 56 w 72"/>
                    <a:gd name="T3" fmla="*/ 18 h 61"/>
                    <a:gd name="T4" fmla="*/ 43 w 72"/>
                    <a:gd name="T5" fmla="*/ 46 h 61"/>
                    <a:gd name="T6" fmla="*/ 12 w 72"/>
                    <a:gd name="T7" fmla="*/ 46 h 61"/>
                    <a:gd name="T8" fmla="*/ 13 w 72"/>
                    <a:gd name="T9" fmla="*/ 49 h 61"/>
                    <a:gd name="T10" fmla="*/ 48 w 72"/>
                    <a:gd name="T11" fmla="*/ 51 h 61"/>
                    <a:gd name="T12" fmla="*/ 13 w 72"/>
                    <a:gd name="T13" fmla="*/ 52 h 61"/>
                    <a:gd name="T14" fmla="*/ 9 w 72"/>
                    <a:gd name="T15" fmla="*/ 45 h 61"/>
                    <a:gd name="T16" fmla="*/ 7 w 72"/>
                    <a:gd name="T17" fmla="*/ 42 h 61"/>
                    <a:gd name="T18" fmla="*/ 1 w 72"/>
                    <a:gd name="T19" fmla="*/ 23 h 61"/>
                    <a:gd name="T20" fmla="*/ 10 w 72"/>
                    <a:gd name="T21" fmla="*/ 41 h 61"/>
                    <a:gd name="T22" fmla="*/ 43 w 72"/>
                    <a:gd name="T23" fmla="*/ 43 h 61"/>
                    <a:gd name="T24" fmla="*/ 54 w 72"/>
                    <a:gd name="T25" fmla="*/ 17 h 61"/>
                    <a:gd name="T26" fmla="*/ 70 w 72"/>
                    <a:gd name="T27" fmla="*/ 13 h 61"/>
                    <a:gd name="T28" fmla="*/ 18 w 72"/>
                    <a:gd name="T29" fmla="*/ 57 h 61"/>
                    <a:gd name="T30" fmla="*/ 11 w 72"/>
                    <a:gd name="T31" fmla="*/ 57 h 61"/>
                    <a:gd name="T32" fmla="*/ 18 w 72"/>
                    <a:gd name="T33" fmla="*/ 57 h 61"/>
                    <a:gd name="T34" fmla="*/ 14 w 72"/>
                    <a:gd name="T35" fmla="*/ 55 h 61"/>
                    <a:gd name="T36" fmla="*/ 14 w 72"/>
                    <a:gd name="T37" fmla="*/ 59 h 61"/>
                    <a:gd name="T38" fmla="*/ 45 w 72"/>
                    <a:gd name="T39" fmla="*/ 57 h 61"/>
                    <a:gd name="T40" fmla="*/ 38 w 72"/>
                    <a:gd name="T41" fmla="*/ 57 h 61"/>
                    <a:gd name="T42" fmla="*/ 45 w 72"/>
                    <a:gd name="T43" fmla="*/ 57 h 61"/>
                    <a:gd name="T44" fmla="*/ 41 w 72"/>
                    <a:gd name="T45" fmla="*/ 55 h 61"/>
                    <a:gd name="T46" fmla="*/ 41 w 72"/>
                    <a:gd name="T47" fmla="*/ 59 h 61"/>
                    <a:gd name="T48" fmla="*/ 12 w 72"/>
                    <a:gd name="T49" fmla="*/ 37 h 61"/>
                    <a:gd name="T50" fmla="*/ 45 w 72"/>
                    <a:gd name="T51" fmla="*/ 36 h 61"/>
                    <a:gd name="T52" fmla="*/ 12 w 72"/>
                    <a:gd name="T53" fmla="*/ 35 h 61"/>
                    <a:gd name="T54" fmla="*/ 12 w 72"/>
                    <a:gd name="T55" fmla="*/ 37 h 61"/>
                    <a:gd name="T56" fmla="*/ 12 w 72"/>
                    <a:gd name="T57" fmla="*/ 40 h 61"/>
                    <a:gd name="T58" fmla="*/ 43 w 72"/>
                    <a:gd name="T59" fmla="*/ 41 h 61"/>
                    <a:gd name="T60" fmla="*/ 43 w 72"/>
                    <a:gd name="T61" fmla="*/ 39 h 61"/>
                    <a:gd name="T62" fmla="*/ 37 w 72"/>
                    <a:gd name="T63" fmla="*/ 31 h 61"/>
                    <a:gd name="T64" fmla="*/ 44 w 72"/>
                    <a:gd name="T65" fmla="*/ 30 h 61"/>
                    <a:gd name="T66" fmla="*/ 43 w 72"/>
                    <a:gd name="T67" fmla="*/ 0 h 61"/>
                    <a:gd name="T68" fmla="*/ 36 w 72"/>
                    <a:gd name="T69" fmla="*/ 0 h 61"/>
                    <a:gd name="T70" fmla="*/ 37 w 72"/>
                    <a:gd name="T71" fmla="*/ 31 h 61"/>
                    <a:gd name="T72" fmla="*/ 31 w 72"/>
                    <a:gd name="T73" fmla="*/ 31 h 61"/>
                    <a:gd name="T74" fmla="*/ 32 w 72"/>
                    <a:gd name="T75" fmla="*/ 8 h 61"/>
                    <a:gd name="T76" fmla="*/ 25 w 72"/>
                    <a:gd name="T77" fmla="*/ 8 h 61"/>
                    <a:gd name="T78" fmla="*/ 24 w 72"/>
                    <a:gd name="T79" fmla="*/ 30 h 61"/>
                    <a:gd name="T80" fmla="*/ 13 w 72"/>
                    <a:gd name="T81" fmla="*/ 31 h 61"/>
                    <a:gd name="T82" fmla="*/ 20 w 72"/>
                    <a:gd name="T83" fmla="*/ 30 h 61"/>
                    <a:gd name="T84" fmla="*/ 20 w 72"/>
                    <a:gd name="T85" fmla="*/ 16 h 61"/>
                    <a:gd name="T86" fmla="*/ 13 w 72"/>
                    <a:gd name="T87" fmla="*/ 16 h 61"/>
                    <a:gd name="T88" fmla="*/ 13 w 72"/>
                    <a:gd name="T89"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1">
                      <a:moveTo>
                        <a:pt x="72" y="14"/>
                      </a:moveTo>
                      <a:cubicBezTo>
                        <a:pt x="72" y="15"/>
                        <a:pt x="71" y="16"/>
                        <a:pt x="70" y="16"/>
                      </a:cubicBezTo>
                      <a:cubicBezTo>
                        <a:pt x="59" y="16"/>
                        <a:pt x="59" y="16"/>
                        <a:pt x="59" y="16"/>
                      </a:cubicBezTo>
                      <a:cubicBezTo>
                        <a:pt x="58" y="16"/>
                        <a:pt x="57" y="17"/>
                        <a:pt x="56" y="18"/>
                      </a:cubicBezTo>
                      <a:cubicBezTo>
                        <a:pt x="49" y="42"/>
                        <a:pt x="49" y="42"/>
                        <a:pt x="49" y="42"/>
                      </a:cubicBezTo>
                      <a:cubicBezTo>
                        <a:pt x="48" y="44"/>
                        <a:pt x="46" y="46"/>
                        <a:pt x="43" y="46"/>
                      </a:cubicBezTo>
                      <a:cubicBezTo>
                        <a:pt x="13" y="46"/>
                        <a:pt x="13" y="46"/>
                        <a:pt x="13" y="46"/>
                      </a:cubicBezTo>
                      <a:cubicBezTo>
                        <a:pt x="13" y="46"/>
                        <a:pt x="12" y="46"/>
                        <a:pt x="12" y="46"/>
                      </a:cubicBezTo>
                      <a:cubicBezTo>
                        <a:pt x="12" y="48"/>
                        <a:pt x="12" y="48"/>
                        <a:pt x="12" y="48"/>
                      </a:cubicBezTo>
                      <a:cubicBezTo>
                        <a:pt x="12" y="49"/>
                        <a:pt x="12" y="49"/>
                        <a:pt x="13" y="49"/>
                      </a:cubicBezTo>
                      <a:cubicBezTo>
                        <a:pt x="47" y="49"/>
                        <a:pt x="47" y="49"/>
                        <a:pt x="47" y="49"/>
                      </a:cubicBezTo>
                      <a:cubicBezTo>
                        <a:pt x="47" y="49"/>
                        <a:pt x="48" y="50"/>
                        <a:pt x="48" y="51"/>
                      </a:cubicBezTo>
                      <a:cubicBezTo>
                        <a:pt x="48" y="52"/>
                        <a:pt x="47" y="52"/>
                        <a:pt x="47" y="52"/>
                      </a:cubicBezTo>
                      <a:cubicBezTo>
                        <a:pt x="13" y="52"/>
                        <a:pt x="13" y="52"/>
                        <a:pt x="13" y="52"/>
                      </a:cubicBezTo>
                      <a:cubicBezTo>
                        <a:pt x="11" y="52"/>
                        <a:pt x="9" y="50"/>
                        <a:pt x="9" y="48"/>
                      </a:cubicBezTo>
                      <a:cubicBezTo>
                        <a:pt x="9" y="45"/>
                        <a:pt x="9" y="45"/>
                        <a:pt x="9" y="45"/>
                      </a:cubicBezTo>
                      <a:cubicBezTo>
                        <a:pt x="9" y="45"/>
                        <a:pt x="9" y="44"/>
                        <a:pt x="9" y="44"/>
                      </a:cubicBezTo>
                      <a:cubicBezTo>
                        <a:pt x="8" y="44"/>
                        <a:pt x="8" y="43"/>
                        <a:pt x="7" y="42"/>
                      </a:cubicBezTo>
                      <a:cubicBezTo>
                        <a:pt x="0" y="25"/>
                        <a:pt x="0" y="25"/>
                        <a:pt x="0" y="25"/>
                      </a:cubicBezTo>
                      <a:cubicBezTo>
                        <a:pt x="0" y="24"/>
                        <a:pt x="0" y="23"/>
                        <a:pt x="1" y="23"/>
                      </a:cubicBezTo>
                      <a:cubicBezTo>
                        <a:pt x="1" y="22"/>
                        <a:pt x="2" y="23"/>
                        <a:pt x="3" y="24"/>
                      </a:cubicBezTo>
                      <a:cubicBezTo>
                        <a:pt x="10" y="41"/>
                        <a:pt x="10" y="41"/>
                        <a:pt x="10" y="41"/>
                      </a:cubicBezTo>
                      <a:cubicBezTo>
                        <a:pt x="11" y="42"/>
                        <a:pt x="12" y="43"/>
                        <a:pt x="13" y="43"/>
                      </a:cubicBezTo>
                      <a:cubicBezTo>
                        <a:pt x="43" y="43"/>
                        <a:pt x="43" y="43"/>
                        <a:pt x="43" y="43"/>
                      </a:cubicBezTo>
                      <a:cubicBezTo>
                        <a:pt x="44" y="43"/>
                        <a:pt x="46" y="42"/>
                        <a:pt x="46" y="41"/>
                      </a:cubicBezTo>
                      <a:cubicBezTo>
                        <a:pt x="54" y="17"/>
                        <a:pt x="54" y="17"/>
                        <a:pt x="54" y="17"/>
                      </a:cubicBezTo>
                      <a:cubicBezTo>
                        <a:pt x="54" y="15"/>
                        <a:pt x="57" y="13"/>
                        <a:pt x="59" y="13"/>
                      </a:cubicBezTo>
                      <a:cubicBezTo>
                        <a:pt x="70" y="13"/>
                        <a:pt x="70" y="13"/>
                        <a:pt x="70" y="13"/>
                      </a:cubicBezTo>
                      <a:cubicBezTo>
                        <a:pt x="71" y="13"/>
                        <a:pt x="72" y="13"/>
                        <a:pt x="72" y="14"/>
                      </a:cubicBezTo>
                      <a:close/>
                      <a:moveTo>
                        <a:pt x="18" y="57"/>
                      </a:moveTo>
                      <a:cubicBezTo>
                        <a:pt x="18" y="59"/>
                        <a:pt x="16" y="61"/>
                        <a:pt x="14" y="61"/>
                      </a:cubicBezTo>
                      <a:cubicBezTo>
                        <a:pt x="12" y="61"/>
                        <a:pt x="11" y="59"/>
                        <a:pt x="11" y="57"/>
                      </a:cubicBezTo>
                      <a:cubicBezTo>
                        <a:pt x="11" y="55"/>
                        <a:pt x="12" y="53"/>
                        <a:pt x="14" y="53"/>
                      </a:cubicBezTo>
                      <a:cubicBezTo>
                        <a:pt x="16" y="53"/>
                        <a:pt x="18" y="55"/>
                        <a:pt x="18" y="57"/>
                      </a:cubicBezTo>
                      <a:close/>
                      <a:moveTo>
                        <a:pt x="16" y="57"/>
                      </a:moveTo>
                      <a:cubicBezTo>
                        <a:pt x="16" y="56"/>
                        <a:pt x="15" y="55"/>
                        <a:pt x="14" y="55"/>
                      </a:cubicBezTo>
                      <a:cubicBezTo>
                        <a:pt x="14" y="55"/>
                        <a:pt x="13" y="56"/>
                        <a:pt x="13" y="57"/>
                      </a:cubicBezTo>
                      <a:cubicBezTo>
                        <a:pt x="13" y="58"/>
                        <a:pt x="14" y="59"/>
                        <a:pt x="14" y="59"/>
                      </a:cubicBezTo>
                      <a:cubicBezTo>
                        <a:pt x="15" y="59"/>
                        <a:pt x="16" y="58"/>
                        <a:pt x="16" y="57"/>
                      </a:cubicBezTo>
                      <a:close/>
                      <a:moveTo>
                        <a:pt x="45" y="57"/>
                      </a:moveTo>
                      <a:cubicBezTo>
                        <a:pt x="45" y="59"/>
                        <a:pt x="43" y="61"/>
                        <a:pt x="41" y="61"/>
                      </a:cubicBezTo>
                      <a:cubicBezTo>
                        <a:pt x="39" y="61"/>
                        <a:pt x="38" y="59"/>
                        <a:pt x="38" y="57"/>
                      </a:cubicBezTo>
                      <a:cubicBezTo>
                        <a:pt x="38" y="55"/>
                        <a:pt x="39" y="53"/>
                        <a:pt x="41" y="53"/>
                      </a:cubicBezTo>
                      <a:cubicBezTo>
                        <a:pt x="43" y="53"/>
                        <a:pt x="45" y="55"/>
                        <a:pt x="45" y="57"/>
                      </a:cubicBezTo>
                      <a:close/>
                      <a:moveTo>
                        <a:pt x="43" y="57"/>
                      </a:moveTo>
                      <a:cubicBezTo>
                        <a:pt x="43" y="56"/>
                        <a:pt x="42" y="55"/>
                        <a:pt x="41" y="55"/>
                      </a:cubicBezTo>
                      <a:cubicBezTo>
                        <a:pt x="40" y="55"/>
                        <a:pt x="40" y="56"/>
                        <a:pt x="40" y="57"/>
                      </a:cubicBezTo>
                      <a:cubicBezTo>
                        <a:pt x="40" y="58"/>
                        <a:pt x="40" y="59"/>
                        <a:pt x="41" y="59"/>
                      </a:cubicBezTo>
                      <a:cubicBezTo>
                        <a:pt x="42" y="59"/>
                        <a:pt x="43" y="58"/>
                        <a:pt x="43" y="57"/>
                      </a:cubicBezTo>
                      <a:close/>
                      <a:moveTo>
                        <a:pt x="12" y="37"/>
                      </a:moveTo>
                      <a:cubicBezTo>
                        <a:pt x="44" y="37"/>
                        <a:pt x="44" y="37"/>
                        <a:pt x="44" y="37"/>
                      </a:cubicBezTo>
                      <a:cubicBezTo>
                        <a:pt x="45" y="37"/>
                        <a:pt x="45" y="36"/>
                        <a:pt x="45" y="36"/>
                      </a:cubicBezTo>
                      <a:cubicBezTo>
                        <a:pt x="45" y="35"/>
                        <a:pt x="45" y="35"/>
                        <a:pt x="44" y="35"/>
                      </a:cubicBezTo>
                      <a:cubicBezTo>
                        <a:pt x="12" y="35"/>
                        <a:pt x="12" y="35"/>
                        <a:pt x="12" y="35"/>
                      </a:cubicBezTo>
                      <a:cubicBezTo>
                        <a:pt x="11" y="35"/>
                        <a:pt x="11" y="35"/>
                        <a:pt x="11" y="36"/>
                      </a:cubicBezTo>
                      <a:cubicBezTo>
                        <a:pt x="11" y="36"/>
                        <a:pt x="11" y="37"/>
                        <a:pt x="12" y="37"/>
                      </a:cubicBezTo>
                      <a:close/>
                      <a:moveTo>
                        <a:pt x="13" y="39"/>
                      </a:moveTo>
                      <a:cubicBezTo>
                        <a:pt x="13" y="39"/>
                        <a:pt x="12" y="40"/>
                        <a:pt x="12" y="40"/>
                      </a:cubicBezTo>
                      <a:cubicBezTo>
                        <a:pt x="12" y="41"/>
                        <a:pt x="13" y="41"/>
                        <a:pt x="13" y="41"/>
                      </a:cubicBezTo>
                      <a:cubicBezTo>
                        <a:pt x="43" y="41"/>
                        <a:pt x="43" y="41"/>
                        <a:pt x="43" y="41"/>
                      </a:cubicBezTo>
                      <a:cubicBezTo>
                        <a:pt x="44" y="41"/>
                        <a:pt x="44" y="41"/>
                        <a:pt x="44" y="40"/>
                      </a:cubicBezTo>
                      <a:cubicBezTo>
                        <a:pt x="44" y="40"/>
                        <a:pt x="44" y="39"/>
                        <a:pt x="43" y="39"/>
                      </a:cubicBezTo>
                      <a:lnTo>
                        <a:pt x="13" y="39"/>
                      </a:lnTo>
                      <a:close/>
                      <a:moveTo>
                        <a:pt x="37" y="31"/>
                      </a:moveTo>
                      <a:cubicBezTo>
                        <a:pt x="43" y="31"/>
                        <a:pt x="43" y="31"/>
                        <a:pt x="43" y="31"/>
                      </a:cubicBezTo>
                      <a:cubicBezTo>
                        <a:pt x="43" y="31"/>
                        <a:pt x="44" y="30"/>
                        <a:pt x="44" y="30"/>
                      </a:cubicBezTo>
                      <a:cubicBezTo>
                        <a:pt x="44" y="0"/>
                        <a:pt x="44" y="0"/>
                        <a:pt x="44" y="0"/>
                      </a:cubicBezTo>
                      <a:cubicBezTo>
                        <a:pt x="44" y="0"/>
                        <a:pt x="43" y="0"/>
                        <a:pt x="43" y="0"/>
                      </a:cubicBezTo>
                      <a:cubicBezTo>
                        <a:pt x="37" y="0"/>
                        <a:pt x="37" y="0"/>
                        <a:pt x="37" y="0"/>
                      </a:cubicBezTo>
                      <a:cubicBezTo>
                        <a:pt x="36" y="0"/>
                        <a:pt x="36" y="0"/>
                        <a:pt x="36" y="0"/>
                      </a:cubicBezTo>
                      <a:cubicBezTo>
                        <a:pt x="36" y="30"/>
                        <a:pt x="36" y="30"/>
                        <a:pt x="36" y="30"/>
                      </a:cubicBezTo>
                      <a:cubicBezTo>
                        <a:pt x="36" y="30"/>
                        <a:pt x="36" y="31"/>
                        <a:pt x="37" y="31"/>
                      </a:cubicBezTo>
                      <a:close/>
                      <a:moveTo>
                        <a:pt x="25" y="31"/>
                      </a:moveTo>
                      <a:cubicBezTo>
                        <a:pt x="31" y="31"/>
                        <a:pt x="31" y="31"/>
                        <a:pt x="31" y="31"/>
                      </a:cubicBezTo>
                      <a:cubicBezTo>
                        <a:pt x="32" y="31"/>
                        <a:pt x="32" y="30"/>
                        <a:pt x="32" y="30"/>
                      </a:cubicBezTo>
                      <a:cubicBezTo>
                        <a:pt x="32" y="8"/>
                        <a:pt x="32" y="8"/>
                        <a:pt x="32" y="8"/>
                      </a:cubicBezTo>
                      <a:cubicBezTo>
                        <a:pt x="32" y="8"/>
                        <a:pt x="32" y="8"/>
                        <a:pt x="31" y="8"/>
                      </a:cubicBezTo>
                      <a:cubicBezTo>
                        <a:pt x="25" y="8"/>
                        <a:pt x="25" y="8"/>
                        <a:pt x="25" y="8"/>
                      </a:cubicBezTo>
                      <a:cubicBezTo>
                        <a:pt x="25" y="8"/>
                        <a:pt x="24" y="8"/>
                        <a:pt x="24" y="8"/>
                      </a:cubicBezTo>
                      <a:cubicBezTo>
                        <a:pt x="24" y="30"/>
                        <a:pt x="24" y="30"/>
                        <a:pt x="24" y="30"/>
                      </a:cubicBezTo>
                      <a:cubicBezTo>
                        <a:pt x="24" y="30"/>
                        <a:pt x="25" y="31"/>
                        <a:pt x="25" y="31"/>
                      </a:cubicBezTo>
                      <a:close/>
                      <a:moveTo>
                        <a:pt x="13" y="31"/>
                      </a:moveTo>
                      <a:cubicBezTo>
                        <a:pt x="20" y="31"/>
                        <a:pt x="20" y="31"/>
                        <a:pt x="20" y="31"/>
                      </a:cubicBezTo>
                      <a:cubicBezTo>
                        <a:pt x="20" y="31"/>
                        <a:pt x="20" y="30"/>
                        <a:pt x="20" y="30"/>
                      </a:cubicBezTo>
                      <a:cubicBezTo>
                        <a:pt x="20" y="16"/>
                        <a:pt x="20" y="16"/>
                        <a:pt x="20" y="16"/>
                      </a:cubicBezTo>
                      <a:cubicBezTo>
                        <a:pt x="20" y="16"/>
                        <a:pt x="20" y="16"/>
                        <a:pt x="20" y="16"/>
                      </a:cubicBezTo>
                      <a:cubicBezTo>
                        <a:pt x="13" y="16"/>
                        <a:pt x="13" y="16"/>
                        <a:pt x="13" y="16"/>
                      </a:cubicBezTo>
                      <a:cubicBezTo>
                        <a:pt x="13" y="16"/>
                        <a:pt x="13" y="16"/>
                        <a:pt x="13" y="16"/>
                      </a:cubicBezTo>
                      <a:cubicBezTo>
                        <a:pt x="13" y="30"/>
                        <a:pt x="13" y="30"/>
                        <a:pt x="13" y="30"/>
                      </a:cubicBezTo>
                      <a:cubicBezTo>
                        <a:pt x="13" y="30"/>
                        <a:pt x="13" y="31"/>
                        <a:pt x="13" y="31"/>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0" name="Freeform 62">
                  <a:extLst>
                    <a:ext uri="{FF2B5EF4-FFF2-40B4-BE49-F238E27FC236}">
                      <a16:creationId xmlns:a16="http://schemas.microsoft.com/office/drawing/2014/main" id="{E02F2D7B-69F3-D444-9707-B44C18A5A199}"/>
                    </a:ext>
                  </a:extLst>
                </p:cNvPr>
                <p:cNvSpPr>
                  <a:spLocks noEditPoints="1"/>
                </p:cNvSpPr>
                <p:nvPr/>
              </p:nvSpPr>
              <p:spPr bwMode="auto">
                <a:xfrm>
                  <a:off x="5092991" y="1932809"/>
                  <a:ext cx="344503" cy="398192"/>
                </a:xfrm>
                <a:custGeom>
                  <a:avLst/>
                  <a:gdLst>
                    <a:gd name="T0" fmla="*/ 54 w 62"/>
                    <a:gd name="T1" fmla="*/ 0 h 72"/>
                    <a:gd name="T2" fmla="*/ 8 w 62"/>
                    <a:gd name="T3" fmla="*/ 0 h 72"/>
                    <a:gd name="T4" fmla="*/ 0 w 62"/>
                    <a:gd name="T5" fmla="*/ 8 h 72"/>
                    <a:gd name="T6" fmla="*/ 0 w 62"/>
                    <a:gd name="T7" fmla="*/ 64 h 72"/>
                    <a:gd name="T8" fmla="*/ 8 w 62"/>
                    <a:gd name="T9" fmla="*/ 72 h 72"/>
                    <a:gd name="T10" fmla="*/ 54 w 62"/>
                    <a:gd name="T11" fmla="*/ 72 h 72"/>
                    <a:gd name="T12" fmla="*/ 62 w 62"/>
                    <a:gd name="T13" fmla="*/ 64 h 72"/>
                    <a:gd name="T14" fmla="*/ 62 w 62"/>
                    <a:gd name="T15" fmla="*/ 8 h 72"/>
                    <a:gd name="T16" fmla="*/ 54 w 62"/>
                    <a:gd name="T17" fmla="*/ 0 h 72"/>
                    <a:gd name="T18" fmla="*/ 8 w 62"/>
                    <a:gd name="T19" fmla="*/ 3 h 72"/>
                    <a:gd name="T20" fmla="*/ 54 w 62"/>
                    <a:gd name="T21" fmla="*/ 3 h 72"/>
                    <a:gd name="T22" fmla="*/ 59 w 62"/>
                    <a:gd name="T23" fmla="*/ 8 h 72"/>
                    <a:gd name="T24" fmla="*/ 59 w 62"/>
                    <a:gd name="T25" fmla="*/ 64 h 72"/>
                    <a:gd name="T26" fmla="*/ 54 w 62"/>
                    <a:gd name="T27" fmla="*/ 69 h 72"/>
                    <a:gd name="T28" fmla="*/ 8 w 62"/>
                    <a:gd name="T29" fmla="*/ 69 h 72"/>
                    <a:gd name="T30" fmla="*/ 3 w 62"/>
                    <a:gd name="T31" fmla="*/ 64 h 72"/>
                    <a:gd name="T32" fmla="*/ 3 w 62"/>
                    <a:gd name="T33" fmla="*/ 8 h 72"/>
                    <a:gd name="T34" fmla="*/ 8 w 62"/>
                    <a:gd name="T35" fmla="*/ 3 h 72"/>
                    <a:gd name="T36" fmla="*/ 7 w 62"/>
                    <a:gd name="T37" fmla="*/ 62 h 72"/>
                    <a:gd name="T38" fmla="*/ 55 w 62"/>
                    <a:gd name="T39" fmla="*/ 62 h 72"/>
                    <a:gd name="T40" fmla="*/ 56 w 62"/>
                    <a:gd name="T41" fmla="*/ 61 h 72"/>
                    <a:gd name="T42" fmla="*/ 56 w 62"/>
                    <a:gd name="T43" fmla="*/ 7 h 72"/>
                    <a:gd name="T44" fmla="*/ 55 w 62"/>
                    <a:gd name="T45" fmla="*/ 6 h 72"/>
                    <a:gd name="T46" fmla="*/ 7 w 62"/>
                    <a:gd name="T47" fmla="*/ 6 h 72"/>
                    <a:gd name="T48" fmla="*/ 6 w 62"/>
                    <a:gd name="T49" fmla="*/ 7 h 72"/>
                    <a:gd name="T50" fmla="*/ 6 w 62"/>
                    <a:gd name="T51" fmla="*/ 61 h 72"/>
                    <a:gd name="T52" fmla="*/ 7 w 62"/>
                    <a:gd name="T53" fmla="*/ 62 h 72"/>
                    <a:gd name="T54" fmla="*/ 8 w 62"/>
                    <a:gd name="T55" fmla="*/ 8 h 72"/>
                    <a:gd name="T56" fmla="*/ 54 w 62"/>
                    <a:gd name="T57" fmla="*/ 8 h 72"/>
                    <a:gd name="T58" fmla="*/ 54 w 62"/>
                    <a:gd name="T59" fmla="*/ 60 h 72"/>
                    <a:gd name="T60" fmla="*/ 8 w 62"/>
                    <a:gd name="T61" fmla="*/ 60 h 72"/>
                    <a:gd name="T62" fmla="*/ 8 w 62"/>
                    <a:gd name="T63" fmla="*/ 8 h 72"/>
                    <a:gd name="T64" fmla="*/ 33 w 62"/>
                    <a:gd name="T65" fmla="*/ 66 h 72"/>
                    <a:gd name="T66" fmla="*/ 31 w 62"/>
                    <a:gd name="T67" fmla="*/ 68 h 72"/>
                    <a:gd name="T68" fmla="*/ 29 w 62"/>
                    <a:gd name="T69" fmla="*/ 66 h 72"/>
                    <a:gd name="T70" fmla="*/ 31 w 62"/>
                    <a:gd name="T71" fmla="*/ 64 h 72"/>
                    <a:gd name="T72" fmla="*/ 33 w 62"/>
                    <a:gd name="T73" fmla="*/ 6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72">
                      <a:moveTo>
                        <a:pt x="54" y="0"/>
                      </a:moveTo>
                      <a:cubicBezTo>
                        <a:pt x="8" y="0"/>
                        <a:pt x="8" y="0"/>
                        <a:pt x="8" y="0"/>
                      </a:cubicBezTo>
                      <a:cubicBezTo>
                        <a:pt x="4" y="0"/>
                        <a:pt x="0" y="3"/>
                        <a:pt x="0" y="8"/>
                      </a:cubicBezTo>
                      <a:cubicBezTo>
                        <a:pt x="0" y="64"/>
                        <a:pt x="0" y="64"/>
                        <a:pt x="0" y="64"/>
                      </a:cubicBezTo>
                      <a:cubicBezTo>
                        <a:pt x="0" y="68"/>
                        <a:pt x="4" y="72"/>
                        <a:pt x="8" y="72"/>
                      </a:cubicBezTo>
                      <a:cubicBezTo>
                        <a:pt x="54" y="72"/>
                        <a:pt x="54" y="72"/>
                        <a:pt x="54" y="72"/>
                      </a:cubicBezTo>
                      <a:cubicBezTo>
                        <a:pt x="58" y="72"/>
                        <a:pt x="62" y="68"/>
                        <a:pt x="62" y="64"/>
                      </a:cubicBezTo>
                      <a:cubicBezTo>
                        <a:pt x="62" y="8"/>
                        <a:pt x="62" y="8"/>
                        <a:pt x="62" y="8"/>
                      </a:cubicBezTo>
                      <a:cubicBezTo>
                        <a:pt x="62" y="3"/>
                        <a:pt x="58" y="0"/>
                        <a:pt x="54" y="0"/>
                      </a:cubicBezTo>
                      <a:close/>
                      <a:moveTo>
                        <a:pt x="8" y="3"/>
                      </a:moveTo>
                      <a:cubicBezTo>
                        <a:pt x="54" y="3"/>
                        <a:pt x="54" y="3"/>
                        <a:pt x="54" y="3"/>
                      </a:cubicBezTo>
                      <a:cubicBezTo>
                        <a:pt x="56" y="3"/>
                        <a:pt x="59" y="5"/>
                        <a:pt x="59" y="8"/>
                      </a:cubicBezTo>
                      <a:cubicBezTo>
                        <a:pt x="59" y="64"/>
                        <a:pt x="59" y="64"/>
                        <a:pt x="59" y="64"/>
                      </a:cubicBezTo>
                      <a:cubicBezTo>
                        <a:pt x="59" y="67"/>
                        <a:pt x="56" y="69"/>
                        <a:pt x="54" y="69"/>
                      </a:cubicBezTo>
                      <a:cubicBezTo>
                        <a:pt x="8" y="69"/>
                        <a:pt x="8" y="69"/>
                        <a:pt x="8" y="69"/>
                      </a:cubicBezTo>
                      <a:cubicBezTo>
                        <a:pt x="5" y="69"/>
                        <a:pt x="3" y="67"/>
                        <a:pt x="3" y="64"/>
                      </a:cubicBezTo>
                      <a:cubicBezTo>
                        <a:pt x="3" y="8"/>
                        <a:pt x="3" y="8"/>
                        <a:pt x="3" y="8"/>
                      </a:cubicBezTo>
                      <a:cubicBezTo>
                        <a:pt x="3" y="5"/>
                        <a:pt x="5" y="3"/>
                        <a:pt x="8" y="3"/>
                      </a:cubicBezTo>
                      <a:close/>
                      <a:moveTo>
                        <a:pt x="7" y="62"/>
                      </a:moveTo>
                      <a:cubicBezTo>
                        <a:pt x="55" y="62"/>
                        <a:pt x="55" y="62"/>
                        <a:pt x="55" y="62"/>
                      </a:cubicBezTo>
                      <a:cubicBezTo>
                        <a:pt x="55" y="62"/>
                        <a:pt x="56" y="61"/>
                        <a:pt x="56" y="61"/>
                      </a:cubicBezTo>
                      <a:cubicBezTo>
                        <a:pt x="56" y="7"/>
                        <a:pt x="56" y="7"/>
                        <a:pt x="56" y="7"/>
                      </a:cubicBezTo>
                      <a:cubicBezTo>
                        <a:pt x="56" y="6"/>
                        <a:pt x="55" y="6"/>
                        <a:pt x="55" y="6"/>
                      </a:cubicBezTo>
                      <a:cubicBezTo>
                        <a:pt x="7" y="6"/>
                        <a:pt x="7" y="6"/>
                        <a:pt x="7" y="6"/>
                      </a:cubicBezTo>
                      <a:cubicBezTo>
                        <a:pt x="7" y="6"/>
                        <a:pt x="6" y="6"/>
                        <a:pt x="6" y="7"/>
                      </a:cubicBezTo>
                      <a:cubicBezTo>
                        <a:pt x="6" y="61"/>
                        <a:pt x="6" y="61"/>
                        <a:pt x="6" y="61"/>
                      </a:cubicBezTo>
                      <a:cubicBezTo>
                        <a:pt x="6" y="61"/>
                        <a:pt x="7" y="62"/>
                        <a:pt x="7" y="62"/>
                      </a:cubicBezTo>
                      <a:close/>
                      <a:moveTo>
                        <a:pt x="8" y="8"/>
                      </a:moveTo>
                      <a:cubicBezTo>
                        <a:pt x="54" y="8"/>
                        <a:pt x="54" y="8"/>
                        <a:pt x="54" y="8"/>
                      </a:cubicBezTo>
                      <a:cubicBezTo>
                        <a:pt x="54" y="60"/>
                        <a:pt x="54" y="60"/>
                        <a:pt x="54" y="60"/>
                      </a:cubicBezTo>
                      <a:cubicBezTo>
                        <a:pt x="8" y="60"/>
                        <a:pt x="8" y="60"/>
                        <a:pt x="8" y="60"/>
                      </a:cubicBezTo>
                      <a:lnTo>
                        <a:pt x="8" y="8"/>
                      </a:lnTo>
                      <a:close/>
                      <a:moveTo>
                        <a:pt x="33" y="66"/>
                      </a:moveTo>
                      <a:cubicBezTo>
                        <a:pt x="33" y="67"/>
                        <a:pt x="32" y="68"/>
                        <a:pt x="31" y="68"/>
                      </a:cubicBezTo>
                      <a:cubicBezTo>
                        <a:pt x="30" y="68"/>
                        <a:pt x="29" y="67"/>
                        <a:pt x="29" y="66"/>
                      </a:cubicBezTo>
                      <a:cubicBezTo>
                        <a:pt x="29" y="65"/>
                        <a:pt x="30" y="64"/>
                        <a:pt x="31" y="64"/>
                      </a:cubicBezTo>
                      <a:cubicBezTo>
                        <a:pt x="32" y="64"/>
                        <a:pt x="33" y="65"/>
                        <a:pt x="33" y="66"/>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1" name="Freeform 52">
                  <a:extLst>
                    <a:ext uri="{FF2B5EF4-FFF2-40B4-BE49-F238E27FC236}">
                      <a16:creationId xmlns:a16="http://schemas.microsoft.com/office/drawing/2014/main" id="{01851691-893A-7040-A537-5601E8B3EC86}"/>
                    </a:ext>
                  </a:extLst>
                </p:cNvPr>
                <p:cNvSpPr>
                  <a:spLocks noEditPoints="1"/>
                </p:cNvSpPr>
                <p:nvPr/>
              </p:nvSpPr>
              <p:spPr bwMode="auto">
                <a:xfrm>
                  <a:off x="4255025" y="3865833"/>
                  <a:ext cx="360381" cy="339058"/>
                </a:xfrm>
                <a:custGeom>
                  <a:avLst/>
                  <a:gdLst>
                    <a:gd name="T0" fmla="*/ 23 w 68"/>
                    <a:gd name="T1" fmla="*/ 5 h 67"/>
                    <a:gd name="T2" fmla="*/ 7 w 68"/>
                    <a:gd name="T3" fmla="*/ 11 h 67"/>
                    <a:gd name="T4" fmla="*/ 7 w 68"/>
                    <a:gd name="T5" fmla="*/ 67 h 67"/>
                    <a:gd name="T6" fmla="*/ 38 w 68"/>
                    <a:gd name="T7" fmla="*/ 62 h 67"/>
                    <a:gd name="T8" fmla="*/ 49 w 68"/>
                    <a:gd name="T9" fmla="*/ 56 h 67"/>
                    <a:gd name="T10" fmla="*/ 64 w 68"/>
                    <a:gd name="T11" fmla="*/ 47 h 67"/>
                    <a:gd name="T12" fmla="*/ 60 w 68"/>
                    <a:gd name="T13" fmla="*/ 0 h 67"/>
                    <a:gd name="T14" fmla="*/ 52 w 68"/>
                    <a:gd name="T15" fmla="*/ 51 h 67"/>
                    <a:gd name="T16" fmla="*/ 59 w 68"/>
                    <a:gd name="T17" fmla="*/ 44 h 67"/>
                    <a:gd name="T18" fmla="*/ 56 w 68"/>
                    <a:gd name="T19" fmla="*/ 41 h 67"/>
                    <a:gd name="T20" fmla="*/ 56 w 68"/>
                    <a:gd name="T21" fmla="*/ 51 h 67"/>
                    <a:gd name="T22" fmla="*/ 50 w 68"/>
                    <a:gd name="T23" fmla="*/ 43 h 67"/>
                    <a:gd name="T24" fmla="*/ 33 w 68"/>
                    <a:gd name="T25" fmla="*/ 45 h 67"/>
                    <a:gd name="T26" fmla="*/ 48 w 68"/>
                    <a:gd name="T27" fmla="*/ 53 h 67"/>
                    <a:gd name="T28" fmla="*/ 26 w 68"/>
                    <a:gd name="T29" fmla="*/ 7 h 67"/>
                    <a:gd name="T30" fmla="*/ 65 w 68"/>
                    <a:gd name="T31" fmla="*/ 7 h 67"/>
                    <a:gd name="T32" fmla="*/ 56 w 68"/>
                    <a:gd name="T33" fmla="*/ 39 h 67"/>
                    <a:gd name="T34" fmla="*/ 9 w 68"/>
                    <a:gd name="T35" fmla="*/ 23 h 67"/>
                    <a:gd name="T36" fmla="*/ 12 w 68"/>
                    <a:gd name="T37" fmla="*/ 30 h 67"/>
                    <a:gd name="T38" fmla="*/ 10 w 68"/>
                    <a:gd name="T39" fmla="*/ 32 h 67"/>
                    <a:gd name="T40" fmla="*/ 10 w 68"/>
                    <a:gd name="T41" fmla="*/ 38 h 67"/>
                    <a:gd name="T42" fmla="*/ 12 w 68"/>
                    <a:gd name="T43" fmla="*/ 40 h 67"/>
                    <a:gd name="T44" fmla="*/ 9 w 68"/>
                    <a:gd name="T45" fmla="*/ 47 h 67"/>
                    <a:gd name="T46" fmla="*/ 12 w 68"/>
                    <a:gd name="T47" fmla="*/ 54 h 67"/>
                    <a:gd name="T48" fmla="*/ 9 w 68"/>
                    <a:gd name="T49" fmla="*/ 55 h 67"/>
                    <a:gd name="T50" fmla="*/ 19 w 68"/>
                    <a:gd name="T51" fmla="*/ 61 h 67"/>
                    <a:gd name="T52" fmla="*/ 25 w 68"/>
                    <a:gd name="T53" fmla="*/ 64 h 67"/>
                    <a:gd name="T54" fmla="*/ 3 w 68"/>
                    <a:gd name="T55" fmla="*/ 19 h 67"/>
                    <a:gd name="T56" fmla="*/ 12 w 68"/>
                    <a:gd name="T57" fmla="*/ 22 h 67"/>
                    <a:gd name="T58" fmla="*/ 34 w 68"/>
                    <a:gd name="T59" fmla="*/ 61 h 67"/>
                    <a:gd name="T60" fmla="*/ 19 w 68"/>
                    <a:gd name="T61" fmla="*/ 59 h 67"/>
                    <a:gd name="T62" fmla="*/ 19 w 68"/>
                    <a:gd name="T63" fmla="*/ 8 h 67"/>
                    <a:gd name="T64" fmla="*/ 21 w 68"/>
                    <a:gd name="T65" fmla="*/ 17 h 67"/>
                    <a:gd name="T66" fmla="*/ 24 w 68"/>
                    <a:gd name="T67" fmla="*/ 19 h 67"/>
                    <a:gd name="T68" fmla="*/ 20 w 68"/>
                    <a:gd name="T69" fmla="*/ 26 h 67"/>
                    <a:gd name="T70" fmla="*/ 24 w 68"/>
                    <a:gd name="T71" fmla="*/ 33 h 67"/>
                    <a:gd name="T72" fmla="*/ 21 w 68"/>
                    <a:gd name="T73" fmla="*/ 35 h 67"/>
                    <a:gd name="T74" fmla="*/ 21 w 68"/>
                    <a:gd name="T75" fmla="*/ 41 h 67"/>
                    <a:gd name="T76" fmla="*/ 24 w 68"/>
                    <a:gd name="T77" fmla="*/ 43 h 67"/>
                    <a:gd name="T78" fmla="*/ 21 w 68"/>
                    <a:gd name="T79" fmla="*/ 49 h 67"/>
                    <a:gd name="T80" fmla="*/ 24 w 68"/>
                    <a:gd name="T81" fmla="*/ 51 h 67"/>
                    <a:gd name="T82" fmla="*/ 38 w 68"/>
                    <a:gd name="T83" fmla="*/ 57 h 67"/>
                    <a:gd name="T84" fmla="*/ 40 w 68"/>
                    <a:gd name="T85" fmla="*/ 58 h 67"/>
                    <a:gd name="T86" fmla="*/ 40 w 68"/>
                    <a:gd name="T87" fmla="*/ 55 h 67"/>
                    <a:gd name="T88" fmla="*/ 40 w 68"/>
                    <a:gd name="T89" fmla="*/ 58 h 67"/>
                    <a:gd name="T90" fmla="*/ 33 w 68"/>
                    <a:gd name="T91" fmla="*/ 13 h 67"/>
                    <a:gd name="T92" fmla="*/ 58 w 68"/>
                    <a:gd name="T93" fmla="*/ 11 h 67"/>
                    <a:gd name="T94" fmla="*/ 58 w 68"/>
                    <a:gd name="T95" fmla="*/ 21 h 67"/>
                    <a:gd name="T96" fmla="*/ 33 w 68"/>
                    <a:gd name="T97" fmla="*/ 19 h 67"/>
                    <a:gd name="T98" fmla="*/ 59 w 68"/>
                    <a:gd name="T99" fmla="*/ 28 h 67"/>
                    <a:gd name="T100" fmla="*/ 32 w 68"/>
                    <a:gd name="T101" fmla="*/ 28 h 67"/>
                    <a:gd name="T102" fmla="*/ 59 w 68"/>
                    <a:gd name="T103" fmla="*/ 28 h 67"/>
                    <a:gd name="T104" fmla="*/ 33 w 68"/>
                    <a:gd name="T105" fmla="*/ 37 h 67"/>
                    <a:gd name="T106" fmla="*/ 58 w 68"/>
                    <a:gd name="T107" fmla="*/ 3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60" y="0"/>
                      </a:moveTo>
                      <a:cubicBezTo>
                        <a:pt x="31" y="0"/>
                        <a:pt x="31" y="0"/>
                        <a:pt x="31" y="0"/>
                      </a:cubicBezTo>
                      <a:cubicBezTo>
                        <a:pt x="27" y="0"/>
                        <a:pt x="24" y="2"/>
                        <a:pt x="23" y="5"/>
                      </a:cubicBezTo>
                      <a:cubicBezTo>
                        <a:pt x="19" y="5"/>
                        <a:pt x="19" y="5"/>
                        <a:pt x="19" y="5"/>
                      </a:cubicBezTo>
                      <a:cubicBezTo>
                        <a:pt x="15" y="5"/>
                        <a:pt x="13" y="8"/>
                        <a:pt x="12" y="11"/>
                      </a:cubicBezTo>
                      <a:cubicBezTo>
                        <a:pt x="7" y="11"/>
                        <a:pt x="7" y="11"/>
                        <a:pt x="7" y="11"/>
                      </a:cubicBezTo>
                      <a:cubicBezTo>
                        <a:pt x="3" y="11"/>
                        <a:pt x="0" y="14"/>
                        <a:pt x="0" y="19"/>
                      </a:cubicBezTo>
                      <a:cubicBezTo>
                        <a:pt x="0" y="60"/>
                        <a:pt x="0" y="60"/>
                        <a:pt x="0" y="60"/>
                      </a:cubicBezTo>
                      <a:cubicBezTo>
                        <a:pt x="0" y="64"/>
                        <a:pt x="3" y="67"/>
                        <a:pt x="7" y="67"/>
                      </a:cubicBezTo>
                      <a:cubicBezTo>
                        <a:pt x="25" y="67"/>
                        <a:pt x="25" y="67"/>
                        <a:pt x="25" y="67"/>
                      </a:cubicBezTo>
                      <a:cubicBezTo>
                        <a:pt x="29" y="67"/>
                        <a:pt x="33" y="66"/>
                        <a:pt x="35" y="64"/>
                      </a:cubicBezTo>
                      <a:cubicBezTo>
                        <a:pt x="38" y="62"/>
                        <a:pt x="38" y="62"/>
                        <a:pt x="38" y="62"/>
                      </a:cubicBezTo>
                      <a:cubicBezTo>
                        <a:pt x="41" y="62"/>
                        <a:pt x="45" y="60"/>
                        <a:pt x="47" y="59"/>
                      </a:cubicBezTo>
                      <a:cubicBezTo>
                        <a:pt x="48" y="57"/>
                        <a:pt x="48" y="57"/>
                        <a:pt x="48" y="57"/>
                      </a:cubicBezTo>
                      <a:cubicBezTo>
                        <a:pt x="49" y="56"/>
                        <a:pt x="49" y="56"/>
                        <a:pt x="49" y="56"/>
                      </a:cubicBezTo>
                      <a:cubicBezTo>
                        <a:pt x="53" y="56"/>
                        <a:pt x="57" y="55"/>
                        <a:pt x="59" y="53"/>
                      </a:cubicBezTo>
                      <a:cubicBezTo>
                        <a:pt x="62" y="50"/>
                        <a:pt x="62" y="50"/>
                        <a:pt x="62" y="50"/>
                      </a:cubicBezTo>
                      <a:cubicBezTo>
                        <a:pt x="64" y="47"/>
                        <a:pt x="64" y="47"/>
                        <a:pt x="64" y="47"/>
                      </a:cubicBezTo>
                      <a:cubicBezTo>
                        <a:pt x="66" y="46"/>
                        <a:pt x="68" y="41"/>
                        <a:pt x="68" y="38"/>
                      </a:cubicBezTo>
                      <a:cubicBezTo>
                        <a:pt x="68" y="7"/>
                        <a:pt x="68" y="7"/>
                        <a:pt x="68" y="7"/>
                      </a:cubicBezTo>
                      <a:cubicBezTo>
                        <a:pt x="68" y="3"/>
                        <a:pt x="64" y="0"/>
                        <a:pt x="60" y="0"/>
                      </a:cubicBezTo>
                      <a:close/>
                      <a:moveTo>
                        <a:pt x="52" y="53"/>
                      </a:moveTo>
                      <a:cubicBezTo>
                        <a:pt x="52" y="52"/>
                        <a:pt x="52" y="52"/>
                        <a:pt x="52" y="52"/>
                      </a:cubicBezTo>
                      <a:cubicBezTo>
                        <a:pt x="52" y="52"/>
                        <a:pt x="52" y="51"/>
                        <a:pt x="52" y="51"/>
                      </a:cubicBezTo>
                      <a:cubicBezTo>
                        <a:pt x="52" y="45"/>
                        <a:pt x="52" y="45"/>
                        <a:pt x="52" y="45"/>
                      </a:cubicBezTo>
                      <a:cubicBezTo>
                        <a:pt x="58" y="45"/>
                        <a:pt x="58" y="45"/>
                        <a:pt x="58" y="45"/>
                      </a:cubicBezTo>
                      <a:cubicBezTo>
                        <a:pt x="59" y="45"/>
                        <a:pt x="59" y="45"/>
                        <a:pt x="59" y="44"/>
                      </a:cubicBezTo>
                      <a:cubicBezTo>
                        <a:pt x="59" y="44"/>
                        <a:pt x="59" y="43"/>
                        <a:pt x="58" y="43"/>
                      </a:cubicBezTo>
                      <a:cubicBezTo>
                        <a:pt x="52" y="43"/>
                        <a:pt x="52" y="43"/>
                        <a:pt x="52" y="43"/>
                      </a:cubicBezTo>
                      <a:cubicBezTo>
                        <a:pt x="53" y="42"/>
                        <a:pt x="54" y="41"/>
                        <a:pt x="56" y="41"/>
                      </a:cubicBezTo>
                      <a:cubicBezTo>
                        <a:pt x="64" y="41"/>
                        <a:pt x="64" y="41"/>
                        <a:pt x="64" y="41"/>
                      </a:cubicBezTo>
                      <a:cubicBezTo>
                        <a:pt x="64" y="43"/>
                        <a:pt x="63" y="45"/>
                        <a:pt x="62" y="45"/>
                      </a:cubicBezTo>
                      <a:cubicBezTo>
                        <a:pt x="56" y="51"/>
                        <a:pt x="56" y="51"/>
                        <a:pt x="56" y="51"/>
                      </a:cubicBezTo>
                      <a:cubicBezTo>
                        <a:pt x="56" y="52"/>
                        <a:pt x="54" y="52"/>
                        <a:pt x="52" y="53"/>
                      </a:cubicBezTo>
                      <a:close/>
                      <a:moveTo>
                        <a:pt x="56" y="39"/>
                      </a:moveTo>
                      <a:cubicBezTo>
                        <a:pt x="53" y="39"/>
                        <a:pt x="51" y="41"/>
                        <a:pt x="50" y="43"/>
                      </a:cubicBezTo>
                      <a:cubicBezTo>
                        <a:pt x="33" y="43"/>
                        <a:pt x="33" y="43"/>
                        <a:pt x="33" y="43"/>
                      </a:cubicBezTo>
                      <a:cubicBezTo>
                        <a:pt x="32" y="43"/>
                        <a:pt x="32" y="44"/>
                        <a:pt x="32" y="44"/>
                      </a:cubicBezTo>
                      <a:cubicBezTo>
                        <a:pt x="32" y="45"/>
                        <a:pt x="32" y="45"/>
                        <a:pt x="33" y="45"/>
                      </a:cubicBezTo>
                      <a:cubicBezTo>
                        <a:pt x="50" y="45"/>
                        <a:pt x="50" y="45"/>
                        <a:pt x="50" y="45"/>
                      </a:cubicBezTo>
                      <a:cubicBezTo>
                        <a:pt x="50" y="51"/>
                        <a:pt x="50" y="51"/>
                        <a:pt x="50" y="51"/>
                      </a:cubicBezTo>
                      <a:cubicBezTo>
                        <a:pt x="48" y="53"/>
                        <a:pt x="48" y="53"/>
                        <a:pt x="48" y="53"/>
                      </a:cubicBezTo>
                      <a:cubicBezTo>
                        <a:pt x="31" y="53"/>
                        <a:pt x="31" y="53"/>
                        <a:pt x="31" y="53"/>
                      </a:cubicBezTo>
                      <a:cubicBezTo>
                        <a:pt x="28" y="53"/>
                        <a:pt x="26" y="51"/>
                        <a:pt x="26" y="49"/>
                      </a:cubicBezTo>
                      <a:cubicBezTo>
                        <a:pt x="26" y="7"/>
                        <a:pt x="26" y="7"/>
                        <a:pt x="26" y="7"/>
                      </a:cubicBezTo>
                      <a:cubicBezTo>
                        <a:pt x="26" y="5"/>
                        <a:pt x="28" y="3"/>
                        <a:pt x="31" y="3"/>
                      </a:cubicBezTo>
                      <a:cubicBezTo>
                        <a:pt x="60" y="3"/>
                        <a:pt x="60" y="3"/>
                        <a:pt x="60" y="3"/>
                      </a:cubicBezTo>
                      <a:cubicBezTo>
                        <a:pt x="63" y="3"/>
                        <a:pt x="65" y="5"/>
                        <a:pt x="65" y="7"/>
                      </a:cubicBezTo>
                      <a:cubicBezTo>
                        <a:pt x="65" y="38"/>
                        <a:pt x="65" y="38"/>
                        <a:pt x="65" y="38"/>
                      </a:cubicBezTo>
                      <a:cubicBezTo>
                        <a:pt x="65" y="38"/>
                        <a:pt x="65" y="39"/>
                        <a:pt x="65" y="39"/>
                      </a:cubicBezTo>
                      <a:lnTo>
                        <a:pt x="56" y="39"/>
                      </a:lnTo>
                      <a:close/>
                      <a:moveTo>
                        <a:pt x="12" y="22"/>
                      </a:moveTo>
                      <a:cubicBezTo>
                        <a:pt x="10" y="22"/>
                        <a:pt x="10" y="22"/>
                        <a:pt x="10" y="22"/>
                      </a:cubicBezTo>
                      <a:cubicBezTo>
                        <a:pt x="9" y="22"/>
                        <a:pt x="9" y="23"/>
                        <a:pt x="9" y="23"/>
                      </a:cubicBezTo>
                      <a:cubicBezTo>
                        <a:pt x="9" y="24"/>
                        <a:pt x="9" y="24"/>
                        <a:pt x="10" y="24"/>
                      </a:cubicBezTo>
                      <a:cubicBezTo>
                        <a:pt x="12" y="24"/>
                        <a:pt x="12" y="24"/>
                        <a:pt x="12" y="24"/>
                      </a:cubicBezTo>
                      <a:cubicBezTo>
                        <a:pt x="12" y="30"/>
                        <a:pt x="12" y="30"/>
                        <a:pt x="12" y="30"/>
                      </a:cubicBezTo>
                      <a:cubicBezTo>
                        <a:pt x="10" y="30"/>
                        <a:pt x="10" y="30"/>
                        <a:pt x="10" y="30"/>
                      </a:cubicBezTo>
                      <a:cubicBezTo>
                        <a:pt x="9" y="30"/>
                        <a:pt x="9" y="31"/>
                        <a:pt x="9" y="31"/>
                      </a:cubicBezTo>
                      <a:cubicBezTo>
                        <a:pt x="9" y="32"/>
                        <a:pt x="9" y="32"/>
                        <a:pt x="10" y="32"/>
                      </a:cubicBezTo>
                      <a:cubicBezTo>
                        <a:pt x="12" y="32"/>
                        <a:pt x="12" y="32"/>
                        <a:pt x="12" y="32"/>
                      </a:cubicBezTo>
                      <a:cubicBezTo>
                        <a:pt x="12" y="38"/>
                        <a:pt x="12" y="38"/>
                        <a:pt x="12" y="38"/>
                      </a:cubicBezTo>
                      <a:cubicBezTo>
                        <a:pt x="10" y="38"/>
                        <a:pt x="10" y="38"/>
                        <a:pt x="10" y="38"/>
                      </a:cubicBezTo>
                      <a:cubicBezTo>
                        <a:pt x="9" y="38"/>
                        <a:pt x="9" y="39"/>
                        <a:pt x="9" y="39"/>
                      </a:cubicBezTo>
                      <a:cubicBezTo>
                        <a:pt x="9" y="40"/>
                        <a:pt x="9" y="40"/>
                        <a:pt x="10" y="40"/>
                      </a:cubicBezTo>
                      <a:cubicBezTo>
                        <a:pt x="12" y="40"/>
                        <a:pt x="12" y="40"/>
                        <a:pt x="12" y="40"/>
                      </a:cubicBezTo>
                      <a:cubicBezTo>
                        <a:pt x="12" y="46"/>
                        <a:pt x="12" y="46"/>
                        <a:pt x="12" y="46"/>
                      </a:cubicBezTo>
                      <a:cubicBezTo>
                        <a:pt x="10" y="46"/>
                        <a:pt x="10" y="46"/>
                        <a:pt x="10" y="46"/>
                      </a:cubicBezTo>
                      <a:cubicBezTo>
                        <a:pt x="9" y="46"/>
                        <a:pt x="9" y="47"/>
                        <a:pt x="9" y="47"/>
                      </a:cubicBezTo>
                      <a:cubicBezTo>
                        <a:pt x="9" y="48"/>
                        <a:pt x="9" y="48"/>
                        <a:pt x="10" y="48"/>
                      </a:cubicBezTo>
                      <a:cubicBezTo>
                        <a:pt x="12" y="48"/>
                        <a:pt x="12" y="48"/>
                        <a:pt x="12" y="48"/>
                      </a:cubicBezTo>
                      <a:cubicBezTo>
                        <a:pt x="12" y="54"/>
                        <a:pt x="12" y="54"/>
                        <a:pt x="12" y="54"/>
                      </a:cubicBezTo>
                      <a:cubicBezTo>
                        <a:pt x="12" y="54"/>
                        <a:pt x="12" y="54"/>
                        <a:pt x="12" y="54"/>
                      </a:cubicBezTo>
                      <a:cubicBezTo>
                        <a:pt x="10" y="54"/>
                        <a:pt x="10" y="54"/>
                        <a:pt x="10" y="54"/>
                      </a:cubicBezTo>
                      <a:cubicBezTo>
                        <a:pt x="9" y="54"/>
                        <a:pt x="9" y="55"/>
                        <a:pt x="9" y="55"/>
                      </a:cubicBezTo>
                      <a:cubicBezTo>
                        <a:pt x="9" y="56"/>
                        <a:pt x="9" y="56"/>
                        <a:pt x="10" y="56"/>
                      </a:cubicBezTo>
                      <a:cubicBezTo>
                        <a:pt x="13" y="56"/>
                        <a:pt x="13" y="56"/>
                        <a:pt x="13" y="56"/>
                      </a:cubicBezTo>
                      <a:cubicBezTo>
                        <a:pt x="14" y="59"/>
                        <a:pt x="16" y="61"/>
                        <a:pt x="19" y="61"/>
                      </a:cubicBezTo>
                      <a:cubicBezTo>
                        <a:pt x="27" y="61"/>
                        <a:pt x="27" y="61"/>
                        <a:pt x="27" y="61"/>
                      </a:cubicBezTo>
                      <a:cubicBezTo>
                        <a:pt x="27" y="64"/>
                        <a:pt x="27" y="64"/>
                        <a:pt x="27" y="64"/>
                      </a:cubicBezTo>
                      <a:cubicBezTo>
                        <a:pt x="26" y="64"/>
                        <a:pt x="26" y="64"/>
                        <a:pt x="25" y="64"/>
                      </a:cubicBezTo>
                      <a:cubicBezTo>
                        <a:pt x="7" y="64"/>
                        <a:pt x="7" y="64"/>
                        <a:pt x="7" y="64"/>
                      </a:cubicBezTo>
                      <a:cubicBezTo>
                        <a:pt x="5" y="64"/>
                        <a:pt x="3" y="62"/>
                        <a:pt x="3" y="60"/>
                      </a:cubicBezTo>
                      <a:cubicBezTo>
                        <a:pt x="3" y="19"/>
                        <a:pt x="3" y="19"/>
                        <a:pt x="3" y="19"/>
                      </a:cubicBezTo>
                      <a:cubicBezTo>
                        <a:pt x="3" y="16"/>
                        <a:pt x="5" y="14"/>
                        <a:pt x="7" y="14"/>
                      </a:cubicBezTo>
                      <a:cubicBezTo>
                        <a:pt x="12" y="14"/>
                        <a:pt x="12" y="14"/>
                        <a:pt x="12" y="14"/>
                      </a:cubicBezTo>
                      <a:lnTo>
                        <a:pt x="12" y="22"/>
                      </a:lnTo>
                      <a:close/>
                      <a:moveTo>
                        <a:pt x="29" y="64"/>
                      </a:moveTo>
                      <a:cubicBezTo>
                        <a:pt x="29" y="61"/>
                        <a:pt x="29" y="61"/>
                        <a:pt x="29" y="61"/>
                      </a:cubicBezTo>
                      <a:cubicBezTo>
                        <a:pt x="34" y="61"/>
                        <a:pt x="34" y="61"/>
                        <a:pt x="34" y="61"/>
                      </a:cubicBezTo>
                      <a:cubicBezTo>
                        <a:pt x="33" y="62"/>
                        <a:pt x="33" y="62"/>
                        <a:pt x="33" y="62"/>
                      </a:cubicBezTo>
                      <a:cubicBezTo>
                        <a:pt x="32" y="63"/>
                        <a:pt x="31" y="63"/>
                        <a:pt x="29" y="64"/>
                      </a:cubicBezTo>
                      <a:close/>
                      <a:moveTo>
                        <a:pt x="19" y="59"/>
                      </a:moveTo>
                      <a:cubicBezTo>
                        <a:pt x="16" y="59"/>
                        <a:pt x="14" y="57"/>
                        <a:pt x="14" y="54"/>
                      </a:cubicBezTo>
                      <a:cubicBezTo>
                        <a:pt x="14" y="13"/>
                        <a:pt x="14" y="13"/>
                        <a:pt x="14" y="13"/>
                      </a:cubicBezTo>
                      <a:cubicBezTo>
                        <a:pt x="14" y="10"/>
                        <a:pt x="16" y="8"/>
                        <a:pt x="19" y="8"/>
                      </a:cubicBezTo>
                      <a:cubicBezTo>
                        <a:pt x="24" y="8"/>
                        <a:pt x="24" y="8"/>
                        <a:pt x="24" y="8"/>
                      </a:cubicBezTo>
                      <a:cubicBezTo>
                        <a:pt x="24" y="17"/>
                        <a:pt x="24" y="17"/>
                        <a:pt x="24" y="17"/>
                      </a:cubicBezTo>
                      <a:cubicBezTo>
                        <a:pt x="21" y="17"/>
                        <a:pt x="21" y="17"/>
                        <a:pt x="21" y="17"/>
                      </a:cubicBezTo>
                      <a:cubicBezTo>
                        <a:pt x="21" y="17"/>
                        <a:pt x="20" y="17"/>
                        <a:pt x="20" y="18"/>
                      </a:cubicBezTo>
                      <a:cubicBezTo>
                        <a:pt x="20" y="18"/>
                        <a:pt x="21" y="19"/>
                        <a:pt x="21" y="19"/>
                      </a:cubicBezTo>
                      <a:cubicBezTo>
                        <a:pt x="24" y="19"/>
                        <a:pt x="24" y="19"/>
                        <a:pt x="24" y="19"/>
                      </a:cubicBezTo>
                      <a:cubicBezTo>
                        <a:pt x="24" y="25"/>
                        <a:pt x="24" y="25"/>
                        <a:pt x="24" y="25"/>
                      </a:cubicBezTo>
                      <a:cubicBezTo>
                        <a:pt x="21" y="25"/>
                        <a:pt x="21" y="25"/>
                        <a:pt x="21" y="25"/>
                      </a:cubicBezTo>
                      <a:cubicBezTo>
                        <a:pt x="21" y="25"/>
                        <a:pt x="20" y="25"/>
                        <a:pt x="20" y="26"/>
                      </a:cubicBezTo>
                      <a:cubicBezTo>
                        <a:pt x="20" y="26"/>
                        <a:pt x="21" y="27"/>
                        <a:pt x="21" y="27"/>
                      </a:cubicBezTo>
                      <a:cubicBezTo>
                        <a:pt x="24" y="27"/>
                        <a:pt x="24" y="27"/>
                        <a:pt x="24" y="27"/>
                      </a:cubicBezTo>
                      <a:cubicBezTo>
                        <a:pt x="24" y="33"/>
                        <a:pt x="24" y="33"/>
                        <a:pt x="24" y="33"/>
                      </a:cubicBezTo>
                      <a:cubicBezTo>
                        <a:pt x="21" y="33"/>
                        <a:pt x="21" y="33"/>
                        <a:pt x="21" y="33"/>
                      </a:cubicBezTo>
                      <a:cubicBezTo>
                        <a:pt x="21" y="33"/>
                        <a:pt x="20" y="33"/>
                        <a:pt x="20" y="34"/>
                      </a:cubicBezTo>
                      <a:cubicBezTo>
                        <a:pt x="20" y="34"/>
                        <a:pt x="21" y="35"/>
                        <a:pt x="21" y="35"/>
                      </a:cubicBezTo>
                      <a:cubicBezTo>
                        <a:pt x="24" y="35"/>
                        <a:pt x="24" y="35"/>
                        <a:pt x="24" y="35"/>
                      </a:cubicBezTo>
                      <a:cubicBezTo>
                        <a:pt x="24" y="41"/>
                        <a:pt x="24" y="41"/>
                        <a:pt x="24" y="41"/>
                      </a:cubicBezTo>
                      <a:cubicBezTo>
                        <a:pt x="21" y="41"/>
                        <a:pt x="21" y="41"/>
                        <a:pt x="21" y="41"/>
                      </a:cubicBezTo>
                      <a:cubicBezTo>
                        <a:pt x="21" y="41"/>
                        <a:pt x="20" y="41"/>
                        <a:pt x="20" y="42"/>
                      </a:cubicBezTo>
                      <a:cubicBezTo>
                        <a:pt x="20" y="42"/>
                        <a:pt x="21" y="43"/>
                        <a:pt x="21" y="43"/>
                      </a:cubicBezTo>
                      <a:cubicBezTo>
                        <a:pt x="24" y="43"/>
                        <a:pt x="24" y="43"/>
                        <a:pt x="24" y="43"/>
                      </a:cubicBezTo>
                      <a:cubicBezTo>
                        <a:pt x="24" y="49"/>
                        <a:pt x="24" y="49"/>
                        <a:pt x="24" y="49"/>
                      </a:cubicBezTo>
                      <a:cubicBezTo>
                        <a:pt x="24" y="49"/>
                        <a:pt x="24" y="49"/>
                        <a:pt x="24" y="49"/>
                      </a:cubicBezTo>
                      <a:cubicBezTo>
                        <a:pt x="21" y="49"/>
                        <a:pt x="21" y="49"/>
                        <a:pt x="21" y="49"/>
                      </a:cubicBezTo>
                      <a:cubicBezTo>
                        <a:pt x="21" y="49"/>
                        <a:pt x="20" y="49"/>
                        <a:pt x="20" y="50"/>
                      </a:cubicBezTo>
                      <a:cubicBezTo>
                        <a:pt x="20" y="50"/>
                        <a:pt x="21" y="51"/>
                        <a:pt x="21" y="51"/>
                      </a:cubicBezTo>
                      <a:cubicBezTo>
                        <a:pt x="24" y="51"/>
                        <a:pt x="24" y="51"/>
                        <a:pt x="24" y="51"/>
                      </a:cubicBezTo>
                      <a:cubicBezTo>
                        <a:pt x="25" y="53"/>
                        <a:pt x="28" y="55"/>
                        <a:pt x="31" y="55"/>
                      </a:cubicBezTo>
                      <a:cubicBezTo>
                        <a:pt x="38" y="55"/>
                        <a:pt x="38" y="55"/>
                        <a:pt x="38" y="55"/>
                      </a:cubicBezTo>
                      <a:cubicBezTo>
                        <a:pt x="38" y="57"/>
                        <a:pt x="38" y="57"/>
                        <a:pt x="38" y="57"/>
                      </a:cubicBezTo>
                      <a:cubicBezTo>
                        <a:pt x="37" y="59"/>
                        <a:pt x="37" y="59"/>
                        <a:pt x="37" y="59"/>
                      </a:cubicBezTo>
                      <a:lnTo>
                        <a:pt x="19" y="59"/>
                      </a:lnTo>
                      <a:close/>
                      <a:moveTo>
                        <a:pt x="40" y="58"/>
                      </a:moveTo>
                      <a:cubicBezTo>
                        <a:pt x="40" y="58"/>
                        <a:pt x="40" y="58"/>
                        <a:pt x="40" y="58"/>
                      </a:cubicBezTo>
                      <a:cubicBezTo>
                        <a:pt x="41" y="57"/>
                        <a:pt x="41" y="57"/>
                        <a:pt x="40" y="57"/>
                      </a:cubicBezTo>
                      <a:cubicBezTo>
                        <a:pt x="40" y="55"/>
                        <a:pt x="40" y="55"/>
                        <a:pt x="40" y="55"/>
                      </a:cubicBezTo>
                      <a:cubicBezTo>
                        <a:pt x="46" y="55"/>
                        <a:pt x="46" y="55"/>
                        <a:pt x="46" y="55"/>
                      </a:cubicBezTo>
                      <a:cubicBezTo>
                        <a:pt x="45" y="56"/>
                        <a:pt x="45" y="56"/>
                        <a:pt x="45" y="56"/>
                      </a:cubicBezTo>
                      <a:cubicBezTo>
                        <a:pt x="44" y="57"/>
                        <a:pt x="42" y="58"/>
                        <a:pt x="40" y="58"/>
                      </a:cubicBezTo>
                      <a:close/>
                      <a:moveTo>
                        <a:pt x="59" y="12"/>
                      </a:moveTo>
                      <a:cubicBezTo>
                        <a:pt x="59" y="12"/>
                        <a:pt x="59" y="13"/>
                        <a:pt x="58" y="13"/>
                      </a:cubicBezTo>
                      <a:cubicBezTo>
                        <a:pt x="33" y="13"/>
                        <a:pt x="33" y="13"/>
                        <a:pt x="33" y="13"/>
                      </a:cubicBezTo>
                      <a:cubicBezTo>
                        <a:pt x="32" y="13"/>
                        <a:pt x="32" y="12"/>
                        <a:pt x="32" y="12"/>
                      </a:cubicBezTo>
                      <a:cubicBezTo>
                        <a:pt x="32" y="11"/>
                        <a:pt x="32" y="11"/>
                        <a:pt x="33" y="11"/>
                      </a:cubicBezTo>
                      <a:cubicBezTo>
                        <a:pt x="58" y="11"/>
                        <a:pt x="58" y="11"/>
                        <a:pt x="58" y="11"/>
                      </a:cubicBezTo>
                      <a:cubicBezTo>
                        <a:pt x="59" y="11"/>
                        <a:pt x="59" y="11"/>
                        <a:pt x="59" y="12"/>
                      </a:cubicBezTo>
                      <a:close/>
                      <a:moveTo>
                        <a:pt x="59" y="20"/>
                      </a:moveTo>
                      <a:cubicBezTo>
                        <a:pt x="59" y="21"/>
                        <a:pt x="59" y="21"/>
                        <a:pt x="58" y="21"/>
                      </a:cubicBezTo>
                      <a:cubicBezTo>
                        <a:pt x="33" y="21"/>
                        <a:pt x="33" y="21"/>
                        <a:pt x="33" y="21"/>
                      </a:cubicBezTo>
                      <a:cubicBezTo>
                        <a:pt x="32" y="21"/>
                        <a:pt x="32" y="21"/>
                        <a:pt x="32" y="20"/>
                      </a:cubicBezTo>
                      <a:cubicBezTo>
                        <a:pt x="32" y="19"/>
                        <a:pt x="32" y="19"/>
                        <a:pt x="33" y="19"/>
                      </a:cubicBezTo>
                      <a:cubicBezTo>
                        <a:pt x="58" y="19"/>
                        <a:pt x="58" y="19"/>
                        <a:pt x="58" y="19"/>
                      </a:cubicBezTo>
                      <a:cubicBezTo>
                        <a:pt x="59" y="19"/>
                        <a:pt x="59" y="19"/>
                        <a:pt x="59" y="20"/>
                      </a:cubicBezTo>
                      <a:close/>
                      <a:moveTo>
                        <a:pt x="59" y="28"/>
                      </a:moveTo>
                      <a:cubicBezTo>
                        <a:pt x="59" y="29"/>
                        <a:pt x="59" y="29"/>
                        <a:pt x="58" y="29"/>
                      </a:cubicBezTo>
                      <a:cubicBezTo>
                        <a:pt x="33" y="29"/>
                        <a:pt x="33" y="29"/>
                        <a:pt x="33" y="29"/>
                      </a:cubicBezTo>
                      <a:cubicBezTo>
                        <a:pt x="32" y="29"/>
                        <a:pt x="32" y="29"/>
                        <a:pt x="32" y="28"/>
                      </a:cubicBezTo>
                      <a:cubicBezTo>
                        <a:pt x="32" y="27"/>
                        <a:pt x="32" y="27"/>
                        <a:pt x="33" y="27"/>
                      </a:cubicBezTo>
                      <a:cubicBezTo>
                        <a:pt x="58" y="27"/>
                        <a:pt x="58" y="27"/>
                        <a:pt x="58" y="27"/>
                      </a:cubicBezTo>
                      <a:cubicBezTo>
                        <a:pt x="59" y="27"/>
                        <a:pt x="59" y="27"/>
                        <a:pt x="59" y="28"/>
                      </a:cubicBezTo>
                      <a:close/>
                      <a:moveTo>
                        <a:pt x="59" y="36"/>
                      </a:moveTo>
                      <a:cubicBezTo>
                        <a:pt x="59" y="37"/>
                        <a:pt x="59" y="37"/>
                        <a:pt x="58" y="37"/>
                      </a:cubicBezTo>
                      <a:cubicBezTo>
                        <a:pt x="33" y="37"/>
                        <a:pt x="33" y="37"/>
                        <a:pt x="33" y="37"/>
                      </a:cubicBezTo>
                      <a:cubicBezTo>
                        <a:pt x="32" y="37"/>
                        <a:pt x="32" y="37"/>
                        <a:pt x="32" y="36"/>
                      </a:cubicBezTo>
                      <a:cubicBezTo>
                        <a:pt x="32" y="36"/>
                        <a:pt x="32" y="35"/>
                        <a:pt x="33" y="35"/>
                      </a:cubicBezTo>
                      <a:cubicBezTo>
                        <a:pt x="58" y="35"/>
                        <a:pt x="58" y="35"/>
                        <a:pt x="58" y="35"/>
                      </a:cubicBezTo>
                      <a:cubicBezTo>
                        <a:pt x="59" y="35"/>
                        <a:pt x="59" y="36"/>
                        <a:pt x="59" y="36"/>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2" name="Freeform 85">
                  <a:extLst>
                    <a:ext uri="{FF2B5EF4-FFF2-40B4-BE49-F238E27FC236}">
                      <a16:creationId xmlns:a16="http://schemas.microsoft.com/office/drawing/2014/main" id="{F19A2850-2FFA-AD40-8311-526A841ECBB2}"/>
                    </a:ext>
                  </a:extLst>
                </p:cNvPr>
                <p:cNvSpPr>
                  <a:spLocks noEditPoints="1"/>
                </p:cNvSpPr>
                <p:nvPr/>
              </p:nvSpPr>
              <p:spPr bwMode="auto">
                <a:xfrm>
                  <a:off x="7897415" y="2727666"/>
                  <a:ext cx="397387" cy="298627"/>
                </a:xfrm>
                <a:custGeom>
                  <a:avLst/>
                  <a:gdLst>
                    <a:gd name="T0" fmla="*/ 53 w 71"/>
                    <a:gd name="T1" fmla="*/ 5 h 51"/>
                    <a:gd name="T2" fmla="*/ 0 w 71"/>
                    <a:gd name="T3" fmla="*/ 12 h 51"/>
                    <a:gd name="T4" fmla="*/ 8 w 71"/>
                    <a:gd name="T5" fmla="*/ 33 h 51"/>
                    <a:gd name="T6" fmla="*/ 12 w 71"/>
                    <a:gd name="T7" fmla="*/ 43 h 51"/>
                    <a:gd name="T8" fmla="*/ 46 w 71"/>
                    <a:gd name="T9" fmla="*/ 40 h 51"/>
                    <a:gd name="T10" fmla="*/ 11 w 71"/>
                    <a:gd name="T11" fmla="*/ 35 h 51"/>
                    <a:gd name="T12" fmla="*/ 48 w 71"/>
                    <a:gd name="T13" fmla="*/ 31 h 51"/>
                    <a:gd name="T14" fmla="*/ 56 w 71"/>
                    <a:gd name="T15" fmla="*/ 6 h 51"/>
                    <a:gd name="T16" fmla="*/ 71 w 71"/>
                    <a:gd name="T17" fmla="*/ 2 h 51"/>
                    <a:gd name="T18" fmla="*/ 45 w 71"/>
                    <a:gd name="T19" fmla="*/ 18 h 51"/>
                    <a:gd name="T20" fmla="*/ 49 w 71"/>
                    <a:gd name="T21" fmla="*/ 18 h 51"/>
                    <a:gd name="T22" fmla="*/ 45 w 71"/>
                    <a:gd name="T23" fmla="*/ 20 h 51"/>
                    <a:gd name="T24" fmla="*/ 9 w 71"/>
                    <a:gd name="T25" fmla="*/ 30 h 51"/>
                    <a:gd name="T26" fmla="*/ 12 w 71"/>
                    <a:gd name="T27" fmla="*/ 32 h 51"/>
                    <a:gd name="T28" fmla="*/ 28 w 71"/>
                    <a:gd name="T29" fmla="*/ 18 h 51"/>
                    <a:gd name="T30" fmla="*/ 35 w 71"/>
                    <a:gd name="T31" fmla="*/ 18 h 51"/>
                    <a:gd name="T32" fmla="*/ 43 w 71"/>
                    <a:gd name="T33" fmla="*/ 18 h 51"/>
                    <a:gd name="T34" fmla="*/ 28 w 71"/>
                    <a:gd name="T35" fmla="*/ 20 h 51"/>
                    <a:gd name="T36" fmla="*/ 28 w 71"/>
                    <a:gd name="T37" fmla="*/ 25 h 51"/>
                    <a:gd name="T38" fmla="*/ 21 w 71"/>
                    <a:gd name="T39" fmla="*/ 25 h 51"/>
                    <a:gd name="T40" fmla="*/ 26 w 71"/>
                    <a:gd name="T41" fmla="*/ 25 h 51"/>
                    <a:gd name="T42" fmla="*/ 20 w 71"/>
                    <a:gd name="T43" fmla="*/ 13 h 51"/>
                    <a:gd name="T44" fmla="*/ 18 w 71"/>
                    <a:gd name="T45" fmla="*/ 18 h 51"/>
                    <a:gd name="T46" fmla="*/ 18 w 71"/>
                    <a:gd name="T47" fmla="*/ 13 h 51"/>
                    <a:gd name="T48" fmla="*/ 19 w 71"/>
                    <a:gd name="T49" fmla="*/ 25 h 51"/>
                    <a:gd name="T50" fmla="*/ 18 w 71"/>
                    <a:gd name="T51" fmla="*/ 20 h 51"/>
                    <a:gd name="T52" fmla="*/ 5 w 71"/>
                    <a:gd name="T53" fmla="*/ 20 h 51"/>
                    <a:gd name="T54" fmla="*/ 13 w 71"/>
                    <a:gd name="T55" fmla="*/ 27 h 51"/>
                    <a:gd name="T56" fmla="*/ 14 w 71"/>
                    <a:gd name="T57" fmla="*/ 32 h 51"/>
                    <a:gd name="T58" fmla="*/ 26 w 71"/>
                    <a:gd name="T59" fmla="*/ 27 h 51"/>
                    <a:gd name="T60" fmla="*/ 21 w 71"/>
                    <a:gd name="T61" fmla="*/ 27 h 51"/>
                    <a:gd name="T62" fmla="*/ 33 w 71"/>
                    <a:gd name="T63" fmla="*/ 32 h 51"/>
                    <a:gd name="T64" fmla="*/ 36 w 71"/>
                    <a:gd name="T65" fmla="*/ 27 h 51"/>
                    <a:gd name="T66" fmla="*/ 35 w 71"/>
                    <a:gd name="T67" fmla="*/ 32 h 51"/>
                    <a:gd name="T68" fmla="*/ 37 w 71"/>
                    <a:gd name="T69" fmla="*/ 20 h 51"/>
                    <a:gd name="T70" fmla="*/ 36 w 71"/>
                    <a:gd name="T71" fmla="*/ 25 h 51"/>
                    <a:gd name="T72" fmla="*/ 9 w 71"/>
                    <a:gd name="T73" fmla="*/ 13 h 51"/>
                    <a:gd name="T74" fmla="*/ 3 w 71"/>
                    <a:gd name="T75" fmla="*/ 14 h 51"/>
                    <a:gd name="T76" fmla="*/ 42 w 71"/>
                    <a:gd name="T77" fmla="*/ 32 h 51"/>
                    <a:gd name="T78" fmla="*/ 46 w 71"/>
                    <a:gd name="T79" fmla="*/ 27 h 51"/>
                    <a:gd name="T80" fmla="*/ 13 w 71"/>
                    <a:gd name="T81" fmla="*/ 44 h 51"/>
                    <a:gd name="T82" fmla="*/ 17 w 71"/>
                    <a:gd name="T83" fmla="*/ 48 h 51"/>
                    <a:gd name="T84" fmla="*/ 12 w 71"/>
                    <a:gd name="T85" fmla="*/ 48 h 51"/>
                    <a:gd name="T86" fmla="*/ 13 w 71"/>
                    <a:gd name="T87" fmla="*/ 49 h 51"/>
                    <a:gd name="T88" fmla="*/ 40 w 71"/>
                    <a:gd name="T89" fmla="*/ 51 h 51"/>
                    <a:gd name="T90" fmla="*/ 40 w 71"/>
                    <a:gd name="T91" fmla="*/ 49 h 51"/>
                    <a:gd name="T92" fmla="*/ 42 w 71"/>
                    <a:gd name="T93"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51">
                      <a:moveTo>
                        <a:pt x="70" y="0"/>
                      </a:moveTo>
                      <a:cubicBezTo>
                        <a:pt x="59" y="0"/>
                        <a:pt x="59" y="0"/>
                        <a:pt x="59" y="0"/>
                      </a:cubicBezTo>
                      <a:cubicBezTo>
                        <a:pt x="56" y="0"/>
                        <a:pt x="54" y="2"/>
                        <a:pt x="53" y="5"/>
                      </a:cubicBezTo>
                      <a:cubicBezTo>
                        <a:pt x="51" y="10"/>
                        <a:pt x="51" y="10"/>
                        <a:pt x="51" y="10"/>
                      </a:cubicBezTo>
                      <a:cubicBezTo>
                        <a:pt x="4" y="10"/>
                        <a:pt x="4" y="10"/>
                        <a:pt x="4" y="10"/>
                      </a:cubicBezTo>
                      <a:cubicBezTo>
                        <a:pt x="2" y="10"/>
                        <a:pt x="1" y="11"/>
                        <a:pt x="0" y="12"/>
                      </a:cubicBezTo>
                      <a:cubicBezTo>
                        <a:pt x="0" y="13"/>
                        <a:pt x="0" y="14"/>
                        <a:pt x="0" y="16"/>
                      </a:cubicBezTo>
                      <a:cubicBezTo>
                        <a:pt x="6" y="31"/>
                        <a:pt x="6" y="31"/>
                        <a:pt x="6" y="31"/>
                      </a:cubicBezTo>
                      <a:cubicBezTo>
                        <a:pt x="7" y="32"/>
                        <a:pt x="7" y="32"/>
                        <a:pt x="8" y="33"/>
                      </a:cubicBezTo>
                      <a:cubicBezTo>
                        <a:pt x="8" y="33"/>
                        <a:pt x="8" y="33"/>
                        <a:pt x="8" y="34"/>
                      </a:cubicBezTo>
                      <a:cubicBezTo>
                        <a:pt x="8" y="38"/>
                        <a:pt x="8" y="38"/>
                        <a:pt x="8" y="38"/>
                      </a:cubicBezTo>
                      <a:cubicBezTo>
                        <a:pt x="8" y="41"/>
                        <a:pt x="10" y="43"/>
                        <a:pt x="12" y="43"/>
                      </a:cubicBezTo>
                      <a:cubicBezTo>
                        <a:pt x="46" y="43"/>
                        <a:pt x="46" y="43"/>
                        <a:pt x="46" y="43"/>
                      </a:cubicBezTo>
                      <a:cubicBezTo>
                        <a:pt x="46" y="43"/>
                        <a:pt x="47" y="42"/>
                        <a:pt x="47" y="41"/>
                      </a:cubicBezTo>
                      <a:cubicBezTo>
                        <a:pt x="47" y="41"/>
                        <a:pt x="46" y="40"/>
                        <a:pt x="46" y="40"/>
                      </a:cubicBezTo>
                      <a:cubicBezTo>
                        <a:pt x="12" y="40"/>
                        <a:pt x="12" y="40"/>
                        <a:pt x="12" y="40"/>
                      </a:cubicBezTo>
                      <a:cubicBezTo>
                        <a:pt x="11" y="40"/>
                        <a:pt x="11" y="39"/>
                        <a:pt x="11" y="38"/>
                      </a:cubicBezTo>
                      <a:cubicBezTo>
                        <a:pt x="11" y="35"/>
                        <a:pt x="11" y="35"/>
                        <a:pt x="11" y="35"/>
                      </a:cubicBezTo>
                      <a:cubicBezTo>
                        <a:pt x="11" y="35"/>
                        <a:pt x="12" y="35"/>
                        <a:pt x="12" y="35"/>
                      </a:cubicBezTo>
                      <a:cubicBezTo>
                        <a:pt x="42" y="35"/>
                        <a:pt x="42" y="35"/>
                        <a:pt x="42" y="35"/>
                      </a:cubicBezTo>
                      <a:cubicBezTo>
                        <a:pt x="45" y="35"/>
                        <a:pt x="47" y="33"/>
                        <a:pt x="48" y="31"/>
                      </a:cubicBezTo>
                      <a:cubicBezTo>
                        <a:pt x="54" y="13"/>
                        <a:pt x="54" y="13"/>
                        <a:pt x="54" y="13"/>
                      </a:cubicBezTo>
                      <a:cubicBezTo>
                        <a:pt x="54" y="13"/>
                        <a:pt x="54" y="12"/>
                        <a:pt x="54" y="12"/>
                      </a:cubicBezTo>
                      <a:cubicBezTo>
                        <a:pt x="56" y="6"/>
                        <a:pt x="56" y="6"/>
                        <a:pt x="56" y="6"/>
                      </a:cubicBezTo>
                      <a:cubicBezTo>
                        <a:pt x="56" y="4"/>
                        <a:pt x="58" y="3"/>
                        <a:pt x="59" y="3"/>
                      </a:cubicBezTo>
                      <a:cubicBezTo>
                        <a:pt x="70" y="3"/>
                        <a:pt x="70" y="3"/>
                        <a:pt x="70" y="3"/>
                      </a:cubicBezTo>
                      <a:cubicBezTo>
                        <a:pt x="70" y="3"/>
                        <a:pt x="71" y="3"/>
                        <a:pt x="71" y="2"/>
                      </a:cubicBezTo>
                      <a:cubicBezTo>
                        <a:pt x="71" y="1"/>
                        <a:pt x="70" y="0"/>
                        <a:pt x="70" y="0"/>
                      </a:cubicBezTo>
                      <a:close/>
                      <a:moveTo>
                        <a:pt x="49" y="18"/>
                      </a:moveTo>
                      <a:cubicBezTo>
                        <a:pt x="45" y="18"/>
                        <a:pt x="45" y="18"/>
                        <a:pt x="45" y="18"/>
                      </a:cubicBezTo>
                      <a:cubicBezTo>
                        <a:pt x="46" y="13"/>
                        <a:pt x="46" y="13"/>
                        <a:pt x="46" y="13"/>
                      </a:cubicBezTo>
                      <a:cubicBezTo>
                        <a:pt x="50" y="13"/>
                        <a:pt x="50" y="13"/>
                        <a:pt x="50" y="13"/>
                      </a:cubicBezTo>
                      <a:lnTo>
                        <a:pt x="49" y="18"/>
                      </a:lnTo>
                      <a:close/>
                      <a:moveTo>
                        <a:pt x="47" y="25"/>
                      </a:moveTo>
                      <a:cubicBezTo>
                        <a:pt x="44" y="25"/>
                        <a:pt x="44" y="25"/>
                        <a:pt x="44" y="25"/>
                      </a:cubicBezTo>
                      <a:cubicBezTo>
                        <a:pt x="45" y="20"/>
                        <a:pt x="45" y="20"/>
                        <a:pt x="45" y="20"/>
                      </a:cubicBezTo>
                      <a:cubicBezTo>
                        <a:pt x="48" y="20"/>
                        <a:pt x="48" y="20"/>
                        <a:pt x="48" y="20"/>
                      </a:cubicBezTo>
                      <a:lnTo>
                        <a:pt x="47" y="25"/>
                      </a:lnTo>
                      <a:close/>
                      <a:moveTo>
                        <a:pt x="9" y="30"/>
                      </a:moveTo>
                      <a:cubicBezTo>
                        <a:pt x="8" y="27"/>
                        <a:pt x="8" y="27"/>
                        <a:pt x="8" y="27"/>
                      </a:cubicBezTo>
                      <a:cubicBezTo>
                        <a:pt x="11" y="27"/>
                        <a:pt x="11" y="27"/>
                        <a:pt x="11" y="27"/>
                      </a:cubicBezTo>
                      <a:cubicBezTo>
                        <a:pt x="12" y="32"/>
                        <a:pt x="12" y="32"/>
                        <a:pt x="12" y="32"/>
                      </a:cubicBezTo>
                      <a:cubicBezTo>
                        <a:pt x="11" y="32"/>
                        <a:pt x="10" y="31"/>
                        <a:pt x="9" y="30"/>
                      </a:cubicBezTo>
                      <a:close/>
                      <a:moveTo>
                        <a:pt x="35" y="18"/>
                      </a:moveTo>
                      <a:cubicBezTo>
                        <a:pt x="28" y="18"/>
                        <a:pt x="28" y="18"/>
                        <a:pt x="28" y="18"/>
                      </a:cubicBezTo>
                      <a:cubicBezTo>
                        <a:pt x="29" y="13"/>
                        <a:pt x="29" y="13"/>
                        <a:pt x="29" y="13"/>
                      </a:cubicBezTo>
                      <a:cubicBezTo>
                        <a:pt x="35" y="13"/>
                        <a:pt x="35" y="13"/>
                        <a:pt x="35" y="13"/>
                      </a:cubicBezTo>
                      <a:lnTo>
                        <a:pt x="35" y="18"/>
                      </a:lnTo>
                      <a:close/>
                      <a:moveTo>
                        <a:pt x="37" y="13"/>
                      </a:moveTo>
                      <a:cubicBezTo>
                        <a:pt x="44" y="13"/>
                        <a:pt x="44" y="13"/>
                        <a:pt x="44" y="13"/>
                      </a:cubicBezTo>
                      <a:cubicBezTo>
                        <a:pt x="43" y="18"/>
                        <a:pt x="43" y="18"/>
                        <a:pt x="43" y="18"/>
                      </a:cubicBezTo>
                      <a:cubicBezTo>
                        <a:pt x="37" y="18"/>
                        <a:pt x="37" y="18"/>
                        <a:pt x="37" y="18"/>
                      </a:cubicBezTo>
                      <a:lnTo>
                        <a:pt x="37" y="13"/>
                      </a:lnTo>
                      <a:close/>
                      <a:moveTo>
                        <a:pt x="28" y="20"/>
                      </a:moveTo>
                      <a:cubicBezTo>
                        <a:pt x="35" y="20"/>
                        <a:pt x="35" y="20"/>
                        <a:pt x="35" y="20"/>
                      </a:cubicBezTo>
                      <a:cubicBezTo>
                        <a:pt x="34" y="25"/>
                        <a:pt x="34" y="25"/>
                        <a:pt x="34" y="25"/>
                      </a:cubicBezTo>
                      <a:cubicBezTo>
                        <a:pt x="28" y="25"/>
                        <a:pt x="28" y="25"/>
                        <a:pt x="28" y="25"/>
                      </a:cubicBezTo>
                      <a:lnTo>
                        <a:pt x="28" y="20"/>
                      </a:lnTo>
                      <a:close/>
                      <a:moveTo>
                        <a:pt x="26" y="25"/>
                      </a:moveTo>
                      <a:cubicBezTo>
                        <a:pt x="21" y="25"/>
                        <a:pt x="21" y="25"/>
                        <a:pt x="21" y="25"/>
                      </a:cubicBezTo>
                      <a:cubicBezTo>
                        <a:pt x="20" y="20"/>
                        <a:pt x="20" y="20"/>
                        <a:pt x="20" y="20"/>
                      </a:cubicBezTo>
                      <a:cubicBezTo>
                        <a:pt x="26" y="20"/>
                        <a:pt x="26" y="20"/>
                        <a:pt x="26" y="20"/>
                      </a:cubicBezTo>
                      <a:lnTo>
                        <a:pt x="26" y="25"/>
                      </a:lnTo>
                      <a:close/>
                      <a:moveTo>
                        <a:pt x="26" y="18"/>
                      </a:moveTo>
                      <a:cubicBezTo>
                        <a:pt x="20" y="18"/>
                        <a:pt x="20" y="18"/>
                        <a:pt x="20" y="18"/>
                      </a:cubicBezTo>
                      <a:cubicBezTo>
                        <a:pt x="20" y="13"/>
                        <a:pt x="20" y="13"/>
                        <a:pt x="20" y="13"/>
                      </a:cubicBezTo>
                      <a:cubicBezTo>
                        <a:pt x="27" y="13"/>
                        <a:pt x="27" y="13"/>
                        <a:pt x="27" y="13"/>
                      </a:cubicBezTo>
                      <a:lnTo>
                        <a:pt x="26" y="18"/>
                      </a:lnTo>
                      <a:close/>
                      <a:moveTo>
                        <a:pt x="18" y="18"/>
                      </a:moveTo>
                      <a:cubicBezTo>
                        <a:pt x="12" y="18"/>
                        <a:pt x="12" y="18"/>
                        <a:pt x="12" y="18"/>
                      </a:cubicBezTo>
                      <a:cubicBezTo>
                        <a:pt x="11" y="13"/>
                        <a:pt x="11" y="13"/>
                        <a:pt x="11" y="13"/>
                      </a:cubicBezTo>
                      <a:cubicBezTo>
                        <a:pt x="18" y="13"/>
                        <a:pt x="18" y="13"/>
                        <a:pt x="18" y="13"/>
                      </a:cubicBezTo>
                      <a:lnTo>
                        <a:pt x="18" y="18"/>
                      </a:lnTo>
                      <a:close/>
                      <a:moveTo>
                        <a:pt x="18" y="20"/>
                      </a:moveTo>
                      <a:cubicBezTo>
                        <a:pt x="19" y="25"/>
                        <a:pt x="19" y="25"/>
                        <a:pt x="19" y="25"/>
                      </a:cubicBezTo>
                      <a:cubicBezTo>
                        <a:pt x="13" y="25"/>
                        <a:pt x="13" y="25"/>
                        <a:pt x="13" y="25"/>
                      </a:cubicBezTo>
                      <a:cubicBezTo>
                        <a:pt x="12" y="20"/>
                        <a:pt x="12" y="20"/>
                        <a:pt x="12" y="20"/>
                      </a:cubicBezTo>
                      <a:lnTo>
                        <a:pt x="18" y="20"/>
                      </a:lnTo>
                      <a:close/>
                      <a:moveTo>
                        <a:pt x="11" y="25"/>
                      </a:moveTo>
                      <a:cubicBezTo>
                        <a:pt x="7" y="25"/>
                        <a:pt x="7" y="25"/>
                        <a:pt x="7" y="25"/>
                      </a:cubicBezTo>
                      <a:cubicBezTo>
                        <a:pt x="5" y="20"/>
                        <a:pt x="5" y="20"/>
                        <a:pt x="5" y="20"/>
                      </a:cubicBezTo>
                      <a:cubicBezTo>
                        <a:pt x="10" y="20"/>
                        <a:pt x="10" y="20"/>
                        <a:pt x="10" y="20"/>
                      </a:cubicBezTo>
                      <a:lnTo>
                        <a:pt x="11" y="25"/>
                      </a:lnTo>
                      <a:close/>
                      <a:moveTo>
                        <a:pt x="13" y="27"/>
                      </a:moveTo>
                      <a:cubicBezTo>
                        <a:pt x="19" y="27"/>
                        <a:pt x="19" y="27"/>
                        <a:pt x="19" y="27"/>
                      </a:cubicBezTo>
                      <a:cubicBezTo>
                        <a:pt x="19" y="32"/>
                        <a:pt x="19" y="32"/>
                        <a:pt x="19" y="32"/>
                      </a:cubicBezTo>
                      <a:cubicBezTo>
                        <a:pt x="14" y="32"/>
                        <a:pt x="14" y="32"/>
                        <a:pt x="14" y="32"/>
                      </a:cubicBezTo>
                      <a:lnTo>
                        <a:pt x="13" y="27"/>
                      </a:lnTo>
                      <a:close/>
                      <a:moveTo>
                        <a:pt x="21" y="27"/>
                      </a:moveTo>
                      <a:cubicBezTo>
                        <a:pt x="26" y="27"/>
                        <a:pt x="26" y="27"/>
                        <a:pt x="26" y="27"/>
                      </a:cubicBezTo>
                      <a:cubicBezTo>
                        <a:pt x="26" y="32"/>
                        <a:pt x="26" y="32"/>
                        <a:pt x="26" y="32"/>
                      </a:cubicBezTo>
                      <a:cubicBezTo>
                        <a:pt x="21" y="32"/>
                        <a:pt x="21" y="32"/>
                        <a:pt x="21" y="32"/>
                      </a:cubicBezTo>
                      <a:lnTo>
                        <a:pt x="21" y="27"/>
                      </a:lnTo>
                      <a:close/>
                      <a:moveTo>
                        <a:pt x="28" y="27"/>
                      </a:moveTo>
                      <a:cubicBezTo>
                        <a:pt x="34" y="27"/>
                        <a:pt x="34" y="27"/>
                        <a:pt x="34" y="27"/>
                      </a:cubicBezTo>
                      <a:cubicBezTo>
                        <a:pt x="33" y="32"/>
                        <a:pt x="33" y="32"/>
                        <a:pt x="33" y="32"/>
                      </a:cubicBezTo>
                      <a:cubicBezTo>
                        <a:pt x="28" y="32"/>
                        <a:pt x="28" y="32"/>
                        <a:pt x="28" y="32"/>
                      </a:cubicBezTo>
                      <a:lnTo>
                        <a:pt x="28" y="27"/>
                      </a:lnTo>
                      <a:close/>
                      <a:moveTo>
                        <a:pt x="36" y="27"/>
                      </a:moveTo>
                      <a:cubicBezTo>
                        <a:pt x="41" y="27"/>
                        <a:pt x="41" y="27"/>
                        <a:pt x="41" y="27"/>
                      </a:cubicBezTo>
                      <a:cubicBezTo>
                        <a:pt x="40" y="32"/>
                        <a:pt x="40" y="32"/>
                        <a:pt x="40" y="32"/>
                      </a:cubicBezTo>
                      <a:cubicBezTo>
                        <a:pt x="35" y="32"/>
                        <a:pt x="35" y="32"/>
                        <a:pt x="35" y="32"/>
                      </a:cubicBezTo>
                      <a:lnTo>
                        <a:pt x="36" y="27"/>
                      </a:lnTo>
                      <a:close/>
                      <a:moveTo>
                        <a:pt x="36" y="25"/>
                      </a:moveTo>
                      <a:cubicBezTo>
                        <a:pt x="37" y="20"/>
                        <a:pt x="37" y="20"/>
                        <a:pt x="37" y="20"/>
                      </a:cubicBezTo>
                      <a:cubicBezTo>
                        <a:pt x="43" y="20"/>
                        <a:pt x="43" y="20"/>
                        <a:pt x="43" y="20"/>
                      </a:cubicBezTo>
                      <a:cubicBezTo>
                        <a:pt x="42" y="25"/>
                        <a:pt x="42" y="25"/>
                        <a:pt x="42" y="25"/>
                      </a:cubicBezTo>
                      <a:lnTo>
                        <a:pt x="36" y="25"/>
                      </a:lnTo>
                      <a:close/>
                      <a:moveTo>
                        <a:pt x="4" y="13"/>
                      </a:moveTo>
                      <a:cubicBezTo>
                        <a:pt x="4" y="13"/>
                        <a:pt x="4" y="13"/>
                        <a:pt x="4" y="13"/>
                      </a:cubicBezTo>
                      <a:cubicBezTo>
                        <a:pt x="9" y="13"/>
                        <a:pt x="9" y="13"/>
                        <a:pt x="9" y="13"/>
                      </a:cubicBezTo>
                      <a:cubicBezTo>
                        <a:pt x="10" y="18"/>
                        <a:pt x="10" y="18"/>
                        <a:pt x="10" y="18"/>
                      </a:cubicBezTo>
                      <a:cubicBezTo>
                        <a:pt x="4" y="18"/>
                        <a:pt x="4" y="18"/>
                        <a:pt x="4" y="18"/>
                      </a:cubicBezTo>
                      <a:cubicBezTo>
                        <a:pt x="3" y="14"/>
                        <a:pt x="3" y="14"/>
                        <a:pt x="3" y="14"/>
                      </a:cubicBezTo>
                      <a:cubicBezTo>
                        <a:pt x="3" y="14"/>
                        <a:pt x="3" y="14"/>
                        <a:pt x="3" y="14"/>
                      </a:cubicBezTo>
                      <a:cubicBezTo>
                        <a:pt x="3" y="13"/>
                        <a:pt x="3" y="13"/>
                        <a:pt x="4" y="13"/>
                      </a:cubicBezTo>
                      <a:close/>
                      <a:moveTo>
                        <a:pt x="42" y="32"/>
                      </a:moveTo>
                      <a:cubicBezTo>
                        <a:pt x="42" y="32"/>
                        <a:pt x="42" y="32"/>
                        <a:pt x="42" y="32"/>
                      </a:cubicBezTo>
                      <a:cubicBezTo>
                        <a:pt x="43" y="27"/>
                        <a:pt x="43" y="27"/>
                        <a:pt x="43" y="27"/>
                      </a:cubicBezTo>
                      <a:cubicBezTo>
                        <a:pt x="46" y="27"/>
                        <a:pt x="46" y="27"/>
                        <a:pt x="46" y="27"/>
                      </a:cubicBezTo>
                      <a:cubicBezTo>
                        <a:pt x="45" y="30"/>
                        <a:pt x="45" y="30"/>
                        <a:pt x="45" y="30"/>
                      </a:cubicBezTo>
                      <a:cubicBezTo>
                        <a:pt x="45" y="31"/>
                        <a:pt x="43" y="32"/>
                        <a:pt x="42" y="32"/>
                      </a:cubicBezTo>
                      <a:close/>
                      <a:moveTo>
                        <a:pt x="13" y="44"/>
                      </a:moveTo>
                      <a:cubicBezTo>
                        <a:pt x="11" y="44"/>
                        <a:pt x="10" y="46"/>
                        <a:pt x="10" y="48"/>
                      </a:cubicBezTo>
                      <a:cubicBezTo>
                        <a:pt x="10" y="50"/>
                        <a:pt x="11" y="51"/>
                        <a:pt x="13" y="51"/>
                      </a:cubicBezTo>
                      <a:cubicBezTo>
                        <a:pt x="15" y="51"/>
                        <a:pt x="17" y="50"/>
                        <a:pt x="17" y="48"/>
                      </a:cubicBezTo>
                      <a:cubicBezTo>
                        <a:pt x="17" y="46"/>
                        <a:pt x="15" y="44"/>
                        <a:pt x="13" y="44"/>
                      </a:cubicBezTo>
                      <a:close/>
                      <a:moveTo>
                        <a:pt x="13" y="49"/>
                      </a:moveTo>
                      <a:cubicBezTo>
                        <a:pt x="13" y="49"/>
                        <a:pt x="12" y="48"/>
                        <a:pt x="12" y="48"/>
                      </a:cubicBezTo>
                      <a:cubicBezTo>
                        <a:pt x="12" y="47"/>
                        <a:pt x="13" y="46"/>
                        <a:pt x="13" y="46"/>
                      </a:cubicBezTo>
                      <a:cubicBezTo>
                        <a:pt x="14" y="46"/>
                        <a:pt x="15" y="47"/>
                        <a:pt x="15" y="48"/>
                      </a:cubicBezTo>
                      <a:cubicBezTo>
                        <a:pt x="15" y="48"/>
                        <a:pt x="14" y="49"/>
                        <a:pt x="13" y="49"/>
                      </a:cubicBezTo>
                      <a:close/>
                      <a:moveTo>
                        <a:pt x="40" y="44"/>
                      </a:moveTo>
                      <a:cubicBezTo>
                        <a:pt x="38" y="44"/>
                        <a:pt x="37" y="46"/>
                        <a:pt x="37" y="48"/>
                      </a:cubicBezTo>
                      <a:cubicBezTo>
                        <a:pt x="37" y="50"/>
                        <a:pt x="38" y="51"/>
                        <a:pt x="40" y="51"/>
                      </a:cubicBezTo>
                      <a:cubicBezTo>
                        <a:pt x="42" y="51"/>
                        <a:pt x="44" y="50"/>
                        <a:pt x="44" y="48"/>
                      </a:cubicBezTo>
                      <a:cubicBezTo>
                        <a:pt x="44" y="46"/>
                        <a:pt x="42" y="44"/>
                        <a:pt x="40" y="44"/>
                      </a:cubicBezTo>
                      <a:close/>
                      <a:moveTo>
                        <a:pt x="40" y="49"/>
                      </a:moveTo>
                      <a:cubicBezTo>
                        <a:pt x="39" y="49"/>
                        <a:pt x="39" y="48"/>
                        <a:pt x="39" y="48"/>
                      </a:cubicBezTo>
                      <a:cubicBezTo>
                        <a:pt x="39" y="47"/>
                        <a:pt x="39" y="46"/>
                        <a:pt x="40" y="46"/>
                      </a:cubicBezTo>
                      <a:cubicBezTo>
                        <a:pt x="41" y="46"/>
                        <a:pt x="42" y="47"/>
                        <a:pt x="42" y="48"/>
                      </a:cubicBezTo>
                      <a:cubicBezTo>
                        <a:pt x="42" y="48"/>
                        <a:pt x="41" y="49"/>
                        <a:pt x="40" y="49"/>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3" name="Freeform 86">
                  <a:extLst>
                    <a:ext uri="{FF2B5EF4-FFF2-40B4-BE49-F238E27FC236}">
                      <a16:creationId xmlns:a16="http://schemas.microsoft.com/office/drawing/2014/main" id="{C142731B-7D6C-2D42-AF25-D7D8A84D2315}"/>
                    </a:ext>
                  </a:extLst>
                </p:cNvPr>
                <p:cNvSpPr>
                  <a:spLocks noEditPoints="1"/>
                </p:cNvSpPr>
                <p:nvPr/>
              </p:nvSpPr>
              <p:spPr bwMode="auto">
                <a:xfrm>
                  <a:off x="7302816" y="2167613"/>
                  <a:ext cx="492109" cy="426303"/>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4" name="Freeform 28">
                  <a:extLst>
                    <a:ext uri="{FF2B5EF4-FFF2-40B4-BE49-F238E27FC236}">
                      <a16:creationId xmlns:a16="http://schemas.microsoft.com/office/drawing/2014/main" id="{EBDB19B4-91F5-0644-8592-6CA6C0D2BC81}"/>
                    </a:ext>
                  </a:extLst>
                </p:cNvPr>
                <p:cNvSpPr>
                  <a:spLocks noEditPoints="1"/>
                </p:cNvSpPr>
                <p:nvPr/>
              </p:nvSpPr>
              <p:spPr bwMode="auto">
                <a:xfrm>
                  <a:off x="3867266" y="4240810"/>
                  <a:ext cx="470524" cy="381798"/>
                </a:xfrm>
                <a:custGeom>
                  <a:avLst/>
                  <a:gdLst>
                    <a:gd name="T0" fmla="*/ 26 w 74"/>
                    <a:gd name="T1" fmla="*/ 0 h 60"/>
                    <a:gd name="T2" fmla="*/ 19 w 74"/>
                    <a:gd name="T3" fmla="*/ 53 h 60"/>
                    <a:gd name="T4" fmla="*/ 49 w 74"/>
                    <a:gd name="T5" fmla="*/ 60 h 60"/>
                    <a:gd name="T6" fmla="*/ 56 w 74"/>
                    <a:gd name="T7" fmla="*/ 7 h 60"/>
                    <a:gd name="T8" fmla="*/ 53 w 74"/>
                    <a:gd name="T9" fmla="*/ 7 h 60"/>
                    <a:gd name="T10" fmla="*/ 49 w 74"/>
                    <a:gd name="T11" fmla="*/ 57 h 60"/>
                    <a:gd name="T12" fmla="*/ 22 w 74"/>
                    <a:gd name="T13" fmla="*/ 53 h 60"/>
                    <a:gd name="T14" fmla="*/ 26 w 74"/>
                    <a:gd name="T15" fmla="*/ 3 h 60"/>
                    <a:gd name="T16" fmla="*/ 53 w 74"/>
                    <a:gd name="T17" fmla="*/ 7 h 60"/>
                    <a:gd name="T18" fmla="*/ 25 w 74"/>
                    <a:gd name="T19" fmla="*/ 6 h 60"/>
                    <a:gd name="T20" fmla="*/ 24 w 74"/>
                    <a:gd name="T21" fmla="*/ 50 h 60"/>
                    <a:gd name="T22" fmla="*/ 50 w 74"/>
                    <a:gd name="T23" fmla="*/ 51 h 60"/>
                    <a:gd name="T24" fmla="*/ 51 w 74"/>
                    <a:gd name="T25" fmla="*/ 7 h 60"/>
                    <a:gd name="T26" fmla="*/ 49 w 74"/>
                    <a:gd name="T27" fmla="*/ 49 h 60"/>
                    <a:gd name="T28" fmla="*/ 26 w 74"/>
                    <a:gd name="T29" fmla="*/ 8 h 60"/>
                    <a:gd name="T30" fmla="*/ 49 w 74"/>
                    <a:gd name="T31" fmla="*/ 49 h 60"/>
                    <a:gd name="T32" fmla="*/ 37 w 74"/>
                    <a:gd name="T33" fmla="*/ 56 h 60"/>
                    <a:gd name="T34" fmla="*/ 37 w 74"/>
                    <a:gd name="T35" fmla="*/ 52 h 60"/>
                    <a:gd name="T36" fmla="*/ 74 w 74"/>
                    <a:gd name="T37" fmla="*/ 23 h 60"/>
                    <a:gd name="T38" fmla="*/ 67 w 74"/>
                    <a:gd name="T39" fmla="*/ 41 h 60"/>
                    <a:gd name="T40" fmla="*/ 66 w 74"/>
                    <a:gd name="T41" fmla="*/ 39 h 60"/>
                    <a:gd name="T42" fmla="*/ 66 w 74"/>
                    <a:gd name="T43" fmla="*/ 7 h 60"/>
                    <a:gd name="T44" fmla="*/ 68 w 74"/>
                    <a:gd name="T45" fmla="*/ 6 h 60"/>
                    <a:gd name="T46" fmla="*/ 69 w 74"/>
                    <a:gd name="T47" fmla="*/ 23 h 60"/>
                    <a:gd name="T48" fmla="*/ 64 w 74"/>
                    <a:gd name="T49" fmla="*/ 37 h 60"/>
                    <a:gd name="T50" fmla="*/ 63 w 74"/>
                    <a:gd name="T51" fmla="*/ 35 h 60"/>
                    <a:gd name="T52" fmla="*/ 63 w 74"/>
                    <a:gd name="T53" fmla="*/ 11 h 60"/>
                    <a:gd name="T54" fmla="*/ 65 w 74"/>
                    <a:gd name="T55" fmla="*/ 10 h 60"/>
                    <a:gd name="T56" fmla="*/ 64 w 74"/>
                    <a:gd name="T57" fmla="*/ 23 h 60"/>
                    <a:gd name="T58" fmla="*/ 60 w 74"/>
                    <a:gd name="T59" fmla="*/ 33 h 60"/>
                    <a:gd name="T60" fmla="*/ 60 w 74"/>
                    <a:gd name="T61" fmla="*/ 31 h 60"/>
                    <a:gd name="T62" fmla="*/ 60 w 74"/>
                    <a:gd name="T63" fmla="*/ 15 h 60"/>
                    <a:gd name="T64" fmla="*/ 61 w 74"/>
                    <a:gd name="T65" fmla="*/ 14 h 60"/>
                    <a:gd name="T66" fmla="*/ 8 w 74"/>
                    <a:gd name="T67" fmla="*/ 39 h 60"/>
                    <a:gd name="T68" fmla="*/ 7 w 74"/>
                    <a:gd name="T69" fmla="*/ 41 h 60"/>
                    <a:gd name="T70" fmla="*/ 0 w 74"/>
                    <a:gd name="T71" fmla="*/ 23 h 60"/>
                    <a:gd name="T72" fmla="*/ 8 w 74"/>
                    <a:gd name="T73" fmla="*/ 6 h 60"/>
                    <a:gd name="T74" fmla="*/ 2 w 74"/>
                    <a:gd name="T75" fmla="*/ 23 h 60"/>
                    <a:gd name="T76" fmla="*/ 12 w 74"/>
                    <a:gd name="T77" fmla="*/ 35 h 60"/>
                    <a:gd name="T78" fmla="*/ 11 w 74"/>
                    <a:gd name="T79" fmla="*/ 37 h 60"/>
                    <a:gd name="T80" fmla="*/ 6 w 74"/>
                    <a:gd name="T81" fmla="*/ 23 h 60"/>
                    <a:gd name="T82" fmla="*/ 11 w 74"/>
                    <a:gd name="T83" fmla="*/ 10 h 60"/>
                    <a:gd name="T84" fmla="*/ 8 w 74"/>
                    <a:gd name="T85" fmla="*/ 23 h 60"/>
                    <a:gd name="T86" fmla="*/ 15 w 74"/>
                    <a:gd name="T87" fmla="*/ 15 h 60"/>
                    <a:gd name="T88" fmla="*/ 15 w 74"/>
                    <a:gd name="T89" fmla="*/ 31 h 60"/>
                    <a:gd name="T90" fmla="*/ 14 w 74"/>
                    <a:gd name="T91" fmla="*/ 33 h 60"/>
                    <a:gd name="T92" fmla="*/ 11 w 74"/>
                    <a:gd name="T93" fmla="*/ 23 h 60"/>
                    <a:gd name="T94" fmla="*/ 15 w 74"/>
                    <a:gd name="T95"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 h="60">
                      <a:moveTo>
                        <a:pt x="49" y="0"/>
                      </a:moveTo>
                      <a:cubicBezTo>
                        <a:pt x="26" y="0"/>
                        <a:pt x="26" y="0"/>
                        <a:pt x="26" y="0"/>
                      </a:cubicBezTo>
                      <a:cubicBezTo>
                        <a:pt x="22" y="0"/>
                        <a:pt x="19" y="3"/>
                        <a:pt x="19" y="7"/>
                      </a:cubicBezTo>
                      <a:cubicBezTo>
                        <a:pt x="19" y="53"/>
                        <a:pt x="19" y="53"/>
                        <a:pt x="19" y="53"/>
                      </a:cubicBezTo>
                      <a:cubicBezTo>
                        <a:pt x="19" y="56"/>
                        <a:pt x="22" y="60"/>
                        <a:pt x="26" y="60"/>
                      </a:cubicBezTo>
                      <a:cubicBezTo>
                        <a:pt x="49" y="60"/>
                        <a:pt x="49" y="60"/>
                        <a:pt x="49" y="60"/>
                      </a:cubicBezTo>
                      <a:cubicBezTo>
                        <a:pt x="53" y="60"/>
                        <a:pt x="56" y="56"/>
                        <a:pt x="56" y="53"/>
                      </a:cubicBezTo>
                      <a:cubicBezTo>
                        <a:pt x="56" y="7"/>
                        <a:pt x="56" y="7"/>
                        <a:pt x="56" y="7"/>
                      </a:cubicBezTo>
                      <a:cubicBezTo>
                        <a:pt x="56" y="3"/>
                        <a:pt x="53" y="0"/>
                        <a:pt x="49" y="0"/>
                      </a:cubicBezTo>
                      <a:close/>
                      <a:moveTo>
                        <a:pt x="53" y="7"/>
                      </a:moveTo>
                      <a:cubicBezTo>
                        <a:pt x="53" y="53"/>
                        <a:pt x="53" y="53"/>
                        <a:pt x="53" y="53"/>
                      </a:cubicBezTo>
                      <a:cubicBezTo>
                        <a:pt x="53" y="55"/>
                        <a:pt x="51" y="57"/>
                        <a:pt x="49" y="57"/>
                      </a:cubicBezTo>
                      <a:cubicBezTo>
                        <a:pt x="26" y="57"/>
                        <a:pt x="26" y="57"/>
                        <a:pt x="26" y="57"/>
                      </a:cubicBezTo>
                      <a:cubicBezTo>
                        <a:pt x="24" y="57"/>
                        <a:pt x="22" y="55"/>
                        <a:pt x="22" y="53"/>
                      </a:cubicBezTo>
                      <a:cubicBezTo>
                        <a:pt x="22" y="7"/>
                        <a:pt x="22" y="7"/>
                        <a:pt x="22" y="7"/>
                      </a:cubicBezTo>
                      <a:cubicBezTo>
                        <a:pt x="22" y="5"/>
                        <a:pt x="24" y="3"/>
                        <a:pt x="26" y="3"/>
                      </a:cubicBezTo>
                      <a:cubicBezTo>
                        <a:pt x="49" y="3"/>
                        <a:pt x="49" y="3"/>
                        <a:pt x="49" y="3"/>
                      </a:cubicBezTo>
                      <a:cubicBezTo>
                        <a:pt x="51" y="3"/>
                        <a:pt x="53" y="5"/>
                        <a:pt x="53" y="7"/>
                      </a:cubicBezTo>
                      <a:close/>
                      <a:moveTo>
                        <a:pt x="50" y="6"/>
                      </a:moveTo>
                      <a:cubicBezTo>
                        <a:pt x="25" y="6"/>
                        <a:pt x="25" y="6"/>
                        <a:pt x="25" y="6"/>
                      </a:cubicBezTo>
                      <a:cubicBezTo>
                        <a:pt x="24" y="6"/>
                        <a:pt x="24" y="6"/>
                        <a:pt x="24" y="7"/>
                      </a:cubicBezTo>
                      <a:cubicBezTo>
                        <a:pt x="24" y="50"/>
                        <a:pt x="24" y="50"/>
                        <a:pt x="24" y="50"/>
                      </a:cubicBezTo>
                      <a:cubicBezTo>
                        <a:pt x="24" y="51"/>
                        <a:pt x="24" y="51"/>
                        <a:pt x="25" y="51"/>
                      </a:cubicBezTo>
                      <a:cubicBezTo>
                        <a:pt x="50" y="51"/>
                        <a:pt x="50" y="51"/>
                        <a:pt x="50" y="51"/>
                      </a:cubicBezTo>
                      <a:cubicBezTo>
                        <a:pt x="50" y="51"/>
                        <a:pt x="51" y="51"/>
                        <a:pt x="51" y="50"/>
                      </a:cubicBezTo>
                      <a:cubicBezTo>
                        <a:pt x="51" y="7"/>
                        <a:pt x="51" y="7"/>
                        <a:pt x="51" y="7"/>
                      </a:cubicBezTo>
                      <a:cubicBezTo>
                        <a:pt x="51" y="6"/>
                        <a:pt x="50" y="6"/>
                        <a:pt x="50" y="6"/>
                      </a:cubicBezTo>
                      <a:close/>
                      <a:moveTo>
                        <a:pt x="49" y="49"/>
                      </a:moveTo>
                      <a:cubicBezTo>
                        <a:pt x="26" y="49"/>
                        <a:pt x="26" y="49"/>
                        <a:pt x="26" y="49"/>
                      </a:cubicBezTo>
                      <a:cubicBezTo>
                        <a:pt x="26" y="8"/>
                        <a:pt x="26" y="8"/>
                        <a:pt x="26" y="8"/>
                      </a:cubicBezTo>
                      <a:cubicBezTo>
                        <a:pt x="49" y="8"/>
                        <a:pt x="49" y="8"/>
                        <a:pt x="49" y="8"/>
                      </a:cubicBezTo>
                      <a:lnTo>
                        <a:pt x="49" y="49"/>
                      </a:lnTo>
                      <a:close/>
                      <a:moveTo>
                        <a:pt x="39" y="54"/>
                      </a:moveTo>
                      <a:cubicBezTo>
                        <a:pt x="39" y="55"/>
                        <a:pt x="38" y="56"/>
                        <a:pt x="37" y="56"/>
                      </a:cubicBezTo>
                      <a:cubicBezTo>
                        <a:pt x="36" y="56"/>
                        <a:pt x="35" y="55"/>
                        <a:pt x="35" y="54"/>
                      </a:cubicBezTo>
                      <a:cubicBezTo>
                        <a:pt x="35" y="53"/>
                        <a:pt x="36" y="52"/>
                        <a:pt x="37" y="52"/>
                      </a:cubicBezTo>
                      <a:cubicBezTo>
                        <a:pt x="38" y="52"/>
                        <a:pt x="39" y="53"/>
                        <a:pt x="39" y="54"/>
                      </a:cubicBezTo>
                      <a:close/>
                      <a:moveTo>
                        <a:pt x="74" y="23"/>
                      </a:moveTo>
                      <a:cubicBezTo>
                        <a:pt x="74" y="30"/>
                        <a:pt x="72" y="36"/>
                        <a:pt x="68" y="41"/>
                      </a:cubicBezTo>
                      <a:cubicBezTo>
                        <a:pt x="68" y="41"/>
                        <a:pt x="67" y="41"/>
                        <a:pt x="67" y="41"/>
                      </a:cubicBezTo>
                      <a:cubicBezTo>
                        <a:pt x="67" y="41"/>
                        <a:pt x="67" y="41"/>
                        <a:pt x="67" y="41"/>
                      </a:cubicBezTo>
                      <a:cubicBezTo>
                        <a:pt x="66" y="40"/>
                        <a:pt x="66" y="40"/>
                        <a:pt x="66" y="39"/>
                      </a:cubicBezTo>
                      <a:cubicBezTo>
                        <a:pt x="70" y="35"/>
                        <a:pt x="72" y="29"/>
                        <a:pt x="72" y="23"/>
                      </a:cubicBezTo>
                      <a:cubicBezTo>
                        <a:pt x="72" y="17"/>
                        <a:pt x="70" y="12"/>
                        <a:pt x="66" y="7"/>
                      </a:cubicBezTo>
                      <a:cubicBezTo>
                        <a:pt x="66" y="7"/>
                        <a:pt x="66" y="6"/>
                        <a:pt x="67" y="6"/>
                      </a:cubicBezTo>
                      <a:cubicBezTo>
                        <a:pt x="67" y="5"/>
                        <a:pt x="68" y="6"/>
                        <a:pt x="68" y="6"/>
                      </a:cubicBezTo>
                      <a:cubicBezTo>
                        <a:pt x="72" y="11"/>
                        <a:pt x="74" y="17"/>
                        <a:pt x="74" y="23"/>
                      </a:cubicBezTo>
                      <a:close/>
                      <a:moveTo>
                        <a:pt x="69" y="23"/>
                      </a:moveTo>
                      <a:cubicBezTo>
                        <a:pt x="69" y="28"/>
                        <a:pt x="67" y="33"/>
                        <a:pt x="65" y="36"/>
                      </a:cubicBezTo>
                      <a:cubicBezTo>
                        <a:pt x="64" y="37"/>
                        <a:pt x="64" y="37"/>
                        <a:pt x="64" y="37"/>
                      </a:cubicBezTo>
                      <a:cubicBezTo>
                        <a:pt x="64" y="37"/>
                        <a:pt x="63" y="37"/>
                        <a:pt x="63" y="37"/>
                      </a:cubicBezTo>
                      <a:cubicBezTo>
                        <a:pt x="63" y="36"/>
                        <a:pt x="63" y="36"/>
                        <a:pt x="63" y="35"/>
                      </a:cubicBezTo>
                      <a:cubicBezTo>
                        <a:pt x="66" y="32"/>
                        <a:pt x="67" y="28"/>
                        <a:pt x="67" y="23"/>
                      </a:cubicBezTo>
                      <a:cubicBezTo>
                        <a:pt x="67" y="19"/>
                        <a:pt x="66" y="15"/>
                        <a:pt x="63" y="11"/>
                      </a:cubicBezTo>
                      <a:cubicBezTo>
                        <a:pt x="63" y="11"/>
                        <a:pt x="63" y="10"/>
                        <a:pt x="63" y="10"/>
                      </a:cubicBezTo>
                      <a:cubicBezTo>
                        <a:pt x="64" y="10"/>
                        <a:pt x="64" y="10"/>
                        <a:pt x="65" y="10"/>
                      </a:cubicBezTo>
                      <a:cubicBezTo>
                        <a:pt x="67" y="14"/>
                        <a:pt x="69" y="19"/>
                        <a:pt x="69" y="23"/>
                      </a:cubicBezTo>
                      <a:close/>
                      <a:moveTo>
                        <a:pt x="64" y="23"/>
                      </a:moveTo>
                      <a:cubicBezTo>
                        <a:pt x="64" y="26"/>
                        <a:pt x="63" y="29"/>
                        <a:pt x="61" y="32"/>
                      </a:cubicBezTo>
                      <a:cubicBezTo>
                        <a:pt x="61" y="32"/>
                        <a:pt x="61" y="33"/>
                        <a:pt x="60" y="33"/>
                      </a:cubicBezTo>
                      <a:cubicBezTo>
                        <a:pt x="60" y="33"/>
                        <a:pt x="60" y="33"/>
                        <a:pt x="60" y="33"/>
                      </a:cubicBezTo>
                      <a:cubicBezTo>
                        <a:pt x="59" y="32"/>
                        <a:pt x="59" y="32"/>
                        <a:pt x="60" y="31"/>
                      </a:cubicBezTo>
                      <a:cubicBezTo>
                        <a:pt x="61" y="29"/>
                        <a:pt x="62" y="26"/>
                        <a:pt x="62" y="23"/>
                      </a:cubicBezTo>
                      <a:cubicBezTo>
                        <a:pt x="62" y="21"/>
                        <a:pt x="61" y="18"/>
                        <a:pt x="60" y="15"/>
                      </a:cubicBezTo>
                      <a:cubicBezTo>
                        <a:pt x="59" y="15"/>
                        <a:pt x="59" y="14"/>
                        <a:pt x="60" y="14"/>
                      </a:cubicBezTo>
                      <a:cubicBezTo>
                        <a:pt x="60" y="14"/>
                        <a:pt x="61" y="14"/>
                        <a:pt x="61" y="14"/>
                      </a:cubicBezTo>
                      <a:cubicBezTo>
                        <a:pt x="63" y="17"/>
                        <a:pt x="64" y="20"/>
                        <a:pt x="64" y="23"/>
                      </a:cubicBezTo>
                      <a:close/>
                      <a:moveTo>
                        <a:pt x="8" y="39"/>
                      </a:moveTo>
                      <a:cubicBezTo>
                        <a:pt x="9" y="40"/>
                        <a:pt x="8" y="40"/>
                        <a:pt x="8" y="41"/>
                      </a:cubicBezTo>
                      <a:cubicBezTo>
                        <a:pt x="8" y="41"/>
                        <a:pt x="8" y="41"/>
                        <a:pt x="7" y="41"/>
                      </a:cubicBezTo>
                      <a:cubicBezTo>
                        <a:pt x="7" y="41"/>
                        <a:pt x="7" y="41"/>
                        <a:pt x="7" y="41"/>
                      </a:cubicBezTo>
                      <a:cubicBezTo>
                        <a:pt x="3" y="36"/>
                        <a:pt x="0" y="30"/>
                        <a:pt x="0" y="23"/>
                      </a:cubicBezTo>
                      <a:cubicBezTo>
                        <a:pt x="0" y="17"/>
                        <a:pt x="3" y="11"/>
                        <a:pt x="7" y="6"/>
                      </a:cubicBezTo>
                      <a:cubicBezTo>
                        <a:pt x="7" y="6"/>
                        <a:pt x="8" y="5"/>
                        <a:pt x="8" y="6"/>
                      </a:cubicBezTo>
                      <a:cubicBezTo>
                        <a:pt x="8" y="6"/>
                        <a:pt x="9" y="7"/>
                        <a:pt x="8" y="7"/>
                      </a:cubicBezTo>
                      <a:cubicBezTo>
                        <a:pt x="5" y="12"/>
                        <a:pt x="2" y="17"/>
                        <a:pt x="2" y="23"/>
                      </a:cubicBezTo>
                      <a:cubicBezTo>
                        <a:pt x="2" y="29"/>
                        <a:pt x="5" y="35"/>
                        <a:pt x="8" y="39"/>
                      </a:cubicBezTo>
                      <a:close/>
                      <a:moveTo>
                        <a:pt x="12" y="35"/>
                      </a:moveTo>
                      <a:cubicBezTo>
                        <a:pt x="12" y="36"/>
                        <a:pt x="12" y="36"/>
                        <a:pt x="11" y="37"/>
                      </a:cubicBezTo>
                      <a:cubicBezTo>
                        <a:pt x="11" y="37"/>
                        <a:pt x="11" y="37"/>
                        <a:pt x="11" y="37"/>
                      </a:cubicBezTo>
                      <a:cubicBezTo>
                        <a:pt x="10" y="37"/>
                        <a:pt x="10" y="37"/>
                        <a:pt x="10" y="36"/>
                      </a:cubicBezTo>
                      <a:cubicBezTo>
                        <a:pt x="7" y="33"/>
                        <a:pt x="6" y="28"/>
                        <a:pt x="6" y="23"/>
                      </a:cubicBezTo>
                      <a:cubicBezTo>
                        <a:pt x="6" y="19"/>
                        <a:pt x="7" y="14"/>
                        <a:pt x="10" y="10"/>
                      </a:cubicBezTo>
                      <a:cubicBezTo>
                        <a:pt x="10" y="10"/>
                        <a:pt x="11" y="10"/>
                        <a:pt x="11" y="10"/>
                      </a:cubicBezTo>
                      <a:cubicBezTo>
                        <a:pt x="12" y="10"/>
                        <a:pt x="12" y="11"/>
                        <a:pt x="12" y="11"/>
                      </a:cubicBezTo>
                      <a:cubicBezTo>
                        <a:pt x="9" y="15"/>
                        <a:pt x="8" y="19"/>
                        <a:pt x="8" y="23"/>
                      </a:cubicBezTo>
                      <a:cubicBezTo>
                        <a:pt x="8" y="28"/>
                        <a:pt x="9" y="32"/>
                        <a:pt x="12" y="35"/>
                      </a:cubicBezTo>
                      <a:close/>
                      <a:moveTo>
                        <a:pt x="15" y="15"/>
                      </a:moveTo>
                      <a:cubicBezTo>
                        <a:pt x="14" y="18"/>
                        <a:pt x="13" y="21"/>
                        <a:pt x="13" y="23"/>
                      </a:cubicBezTo>
                      <a:cubicBezTo>
                        <a:pt x="13" y="26"/>
                        <a:pt x="14" y="29"/>
                        <a:pt x="15" y="31"/>
                      </a:cubicBezTo>
                      <a:cubicBezTo>
                        <a:pt x="15" y="32"/>
                        <a:pt x="15" y="32"/>
                        <a:pt x="15" y="33"/>
                      </a:cubicBezTo>
                      <a:cubicBezTo>
                        <a:pt x="15" y="33"/>
                        <a:pt x="14" y="33"/>
                        <a:pt x="14" y="33"/>
                      </a:cubicBezTo>
                      <a:cubicBezTo>
                        <a:pt x="14" y="33"/>
                        <a:pt x="14" y="32"/>
                        <a:pt x="13" y="32"/>
                      </a:cubicBezTo>
                      <a:cubicBezTo>
                        <a:pt x="12" y="29"/>
                        <a:pt x="11" y="26"/>
                        <a:pt x="11" y="23"/>
                      </a:cubicBezTo>
                      <a:cubicBezTo>
                        <a:pt x="11" y="20"/>
                        <a:pt x="12" y="17"/>
                        <a:pt x="13" y="14"/>
                      </a:cubicBezTo>
                      <a:cubicBezTo>
                        <a:pt x="14" y="14"/>
                        <a:pt x="14" y="14"/>
                        <a:pt x="15" y="14"/>
                      </a:cubicBezTo>
                      <a:cubicBezTo>
                        <a:pt x="15" y="14"/>
                        <a:pt x="15" y="15"/>
                        <a:pt x="15" y="1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5" name="Freeform 20">
                  <a:extLst>
                    <a:ext uri="{FF2B5EF4-FFF2-40B4-BE49-F238E27FC236}">
                      <a16:creationId xmlns:a16="http://schemas.microsoft.com/office/drawing/2014/main" id="{872C8F0D-1364-7844-8135-88E1B75ED2EB}"/>
                    </a:ext>
                  </a:extLst>
                </p:cNvPr>
                <p:cNvSpPr>
                  <a:spLocks noEditPoints="1"/>
                </p:cNvSpPr>
                <p:nvPr/>
              </p:nvSpPr>
              <p:spPr bwMode="auto">
                <a:xfrm>
                  <a:off x="6647471" y="1886179"/>
                  <a:ext cx="439953" cy="408149"/>
                </a:xfrm>
                <a:custGeom>
                  <a:avLst/>
                  <a:gdLst>
                    <a:gd name="T0" fmla="*/ 55 w 70"/>
                    <a:gd name="T1" fmla="*/ 45 h 65"/>
                    <a:gd name="T2" fmla="*/ 55 w 70"/>
                    <a:gd name="T3" fmla="*/ 35 h 65"/>
                    <a:gd name="T4" fmla="*/ 29 w 70"/>
                    <a:gd name="T5" fmla="*/ 25 h 65"/>
                    <a:gd name="T6" fmla="*/ 40 w 70"/>
                    <a:gd name="T7" fmla="*/ 50 h 65"/>
                    <a:gd name="T8" fmla="*/ 49 w 70"/>
                    <a:gd name="T9" fmla="*/ 51 h 65"/>
                    <a:gd name="T10" fmla="*/ 64 w 70"/>
                    <a:gd name="T11" fmla="*/ 65 h 65"/>
                    <a:gd name="T12" fmla="*/ 48 w 70"/>
                    <a:gd name="T13" fmla="*/ 44 h 65"/>
                    <a:gd name="T14" fmla="*/ 28 w 70"/>
                    <a:gd name="T15" fmla="*/ 35 h 65"/>
                    <a:gd name="T16" fmla="*/ 48 w 70"/>
                    <a:gd name="T17" fmla="*/ 27 h 65"/>
                    <a:gd name="T18" fmla="*/ 50 w 70"/>
                    <a:gd name="T19" fmla="*/ 47 h 65"/>
                    <a:gd name="T20" fmla="*/ 51 w 70"/>
                    <a:gd name="T21" fmla="*/ 45 h 65"/>
                    <a:gd name="T22" fmla="*/ 66 w 70"/>
                    <a:gd name="T23" fmla="*/ 61 h 65"/>
                    <a:gd name="T24" fmla="*/ 52 w 70"/>
                    <a:gd name="T25" fmla="*/ 50 h 65"/>
                    <a:gd name="T26" fmla="*/ 53 w 70"/>
                    <a:gd name="T27" fmla="*/ 49 h 65"/>
                    <a:gd name="T28" fmla="*/ 55 w 70"/>
                    <a:gd name="T29" fmla="*/ 48 h 65"/>
                    <a:gd name="T30" fmla="*/ 66 w 70"/>
                    <a:gd name="T31" fmla="*/ 61 h 65"/>
                    <a:gd name="T32" fmla="*/ 34 w 70"/>
                    <a:gd name="T33" fmla="*/ 42 h 65"/>
                    <a:gd name="T34" fmla="*/ 32 w 70"/>
                    <a:gd name="T35" fmla="*/ 43 h 65"/>
                    <a:gd name="T36" fmla="*/ 34 w 70"/>
                    <a:gd name="T37" fmla="*/ 28 h 65"/>
                    <a:gd name="T38" fmla="*/ 39 w 70"/>
                    <a:gd name="T39" fmla="*/ 60 h 65"/>
                    <a:gd name="T40" fmla="*/ 33 w 70"/>
                    <a:gd name="T41" fmla="*/ 60 h 65"/>
                    <a:gd name="T42" fmla="*/ 31 w 70"/>
                    <a:gd name="T43" fmla="*/ 60 h 65"/>
                    <a:gd name="T44" fmla="*/ 28 w 70"/>
                    <a:gd name="T45" fmla="*/ 47 h 65"/>
                    <a:gd name="T46" fmla="*/ 18 w 70"/>
                    <a:gd name="T47" fmla="*/ 33 h 65"/>
                    <a:gd name="T48" fmla="*/ 18 w 70"/>
                    <a:gd name="T49" fmla="*/ 31 h 65"/>
                    <a:gd name="T50" fmla="*/ 31 w 70"/>
                    <a:gd name="T51" fmla="*/ 21 h 65"/>
                    <a:gd name="T52" fmla="*/ 45 w 70"/>
                    <a:gd name="T53" fmla="*/ 19 h 65"/>
                    <a:gd name="T54" fmla="*/ 47 w 70"/>
                    <a:gd name="T55" fmla="*/ 19 h 65"/>
                    <a:gd name="T56" fmla="*/ 56 w 70"/>
                    <a:gd name="T57" fmla="*/ 33 h 65"/>
                    <a:gd name="T58" fmla="*/ 55 w 70"/>
                    <a:gd name="T59" fmla="*/ 43 h 65"/>
                    <a:gd name="T60" fmla="*/ 60 w 70"/>
                    <a:gd name="T61" fmla="*/ 45 h 65"/>
                    <a:gd name="T62" fmla="*/ 32 w 70"/>
                    <a:gd name="T63" fmla="*/ 0 h 65"/>
                    <a:gd name="T64" fmla="*/ 51 w 70"/>
                    <a:gd name="T65" fmla="*/ 57 h 65"/>
                    <a:gd name="T66" fmla="*/ 60 w 70"/>
                    <a:gd name="T67" fmla="*/ 24 h 65"/>
                    <a:gd name="T68" fmla="*/ 60 w 70"/>
                    <a:gd name="T69" fmla="*/ 24 h 65"/>
                    <a:gd name="T70" fmla="*/ 33 w 70"/>
                    <a:gd name="T71" fmla="*/ 15 h 65"/>
                    <a:gd name="T72" fmla="*/ 31 w 70"/>
                    <a:gd name="T73" fmla="*/ 15 h 65"/>
                    <a:gd name="T74" fmla="*/ 25 w 70"/>
                    <a:gd name="T75" fmla="*/ 4 h 65"/>
                    <a:gd name="T76" fmla="*/ 25 w 70"/>
                    <a:gd name="T77" fmla="*/ 4 h 65"/>
                    <a:gd name="T78" fmla="*/ 3 w 70"/>
                    <a:gd name="T79" fmla="*/ 31 h 65"/>
                    <a:gd name="T80" fmla="*/ 17 w 70"/>
                    <a:gd name="T81" fmla="*/ 44 h 65"/>
                    <a:gd name="T82" fmla="*/ 4 w 70"/>
                    <a:gd name="T83" fmla="*/ 39 h 65"/>
                    <a:gd name="T84" fmla="*/ 4 w 70"/>
                    <a:gd name="T85" fmla="*/ 3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 h="65">
                      <a:moveTo>
                        <a:pt x="68" y="55"/>
                      </a:moveTo>
                      <a:cubicBezTo>
                        <a:pt x="59" y="47"/>
                        <a:pt x="59" y="47"/>
                        <a:pt x="59" y="47"/>
                      </a:cubicBezTo>
                      <a:cubicBezTo>
                        <a:pt x="58" y="46"/>
                        <a:pt x="56" y="45"/>
                        <a:pt x="55" y="45"/>
                      </a:cubicBezTo>
                      <a:cubicBezTo>
                        <a:pt x="54" y="45"/>
                        <a:pt x="54" y="45"/>
                        <a:pt x="54" y="45"/>
                      </a:cubicBezTo>
                      <a:cubicBezTo>
                        <a:pt x="52" y="44"/>
                        <a:pt x="52" y="44"/>
                        <a:pt x="52" y="44"/>
                      </a:cubicBezTo>
                      <a:cubicBezTo>
                        <a:pt x="54" y="41"/>
                        <a:pt x="55" y="38"/>
                        <a:pt x="55" y="35"/>
                      </a:cubicBezTo>
                      <a:cubicBezTo>
                        <a:pt x="55" y="31"/>
                        <a:pt x="53" y="28"/>
                        <a:pt x="50" y="25"/>
                      </a:cubicBezTo>
                      <a:cubicBezTo>
                        <a:pt x="47" y="22"/>
                        <a:pt x="44" y="21"/>
                        <a:pt x="40" y="21"/>
                      </a:cubicBezTo>
                      <a:cubicBezTo>
                        <a:pt x="36" y="21"/>
                        <a:pt x="32" y="22"/>
                        <a:pt x="29" y="25"/>
                      </a:cubicBezTo>
                      <a:cubicBezTo>
                        <a:pt x="26" y="28"/>
                        <a:pt x="25" y="31"/>
                        <a:pt x="25" y="35"/>
                      </a:cubicBezTo>
                      <a:cubicBezTo>
                        <a:pt x="25" y="39"/>
                        <a:pt x="26" y="43"/>
                        <a:pt x="29" y="46"/>
                      </a:cubicBezTo>
                      <a:cubicBezTo>
                        <a:pt x="32" y="49"/>
                        <a:pt x="36" y="50"/>
                        <a:pt x="40" y="50"/>
                      </a:cubicBezTo>
                      <a:cubicBezTo>
                        <a:pt x="43" y="50"/>
                        <a:pt x="46" y="50"/>
                        <a:pt x="48" y="48"/>
                      </a:cubicBezTo>
                      <a:cubicBezTo>
                        <a:pt x="49" y="49"/>
                        <a:pt x="49" y="49"/>
                        <a:pt x="49" y="49"/>
                      </a:cubicBezTo>
                      <a:cubicBezTo>
                        <a:pt x="49" y="50"/>
                        <a:pt x="49" y="50"/>
                        <a:pt x="49" y="51"/>
                      </a:cubicBezTo>
                      <a:cubicBezTo>
                        <a:pt x="49" y="52"/>
                        <a:pt x="50" y="53"/>
                        <a:pt x="51" y="55"/>
                      </a:cubicBezTo>
                      <a:cubicBezTo>
                        <a:pt x="60" y="63"/>
                        <a:pt x="60" y="63"/>
                        <a:pt x="60" y="63"/>
                      </a:cubicBezTo>
                      <a:cubicBezTo>
                        <a:pt x="61" y="64"/>
                        <a:pt x="62" y="65"/>
                        <a:pt x="64" y="65"/>
                      </a:cubicBezTo>
                      <a:cubicBezTo>
                        <a:pt x="65" y="65"/>
                        <a:pt x="67" y="64"/>
                        <a:pt x="68" y="63"/>
                      </a:cubicBezTo>
                      <a:cubicBezTo>
                        <a:pt x="70" y="61"/>
                        <a:pt x="70" y="58"/>
                        <a:pt x="68" y="55"/>
                      </a:cubicBezTo>
                      <a:close/>
                      <a:moveTo>
                        <a:pt x="48" y="44"/>
                      </a:moveTo>
                      <a:cubicBezTo>
                        <a:pt x="46" y="46"/>
                        <a:pt x="43" y="47"/>
                        <a:pt x="40" y="47"/>
                      </a:cubicBezTo>
                      <a:cubicBezTo>
                        <a:pt x="37" y="47"/>
                        <a:pt x="34" y="46"/>
                        <a:pt x="31" y="44"/>
                      </a:cubicBezTo>
                      <a:cubicBezTo>
                        <a:pt x="29" y="42"/>
                        <a:pt x="28" y="39"/>
                        <a:pt x="28" y="35"/>
                      </a:cubicBezTo>
                      <a:cubicBezTo>
                        <a:pt x="28" y="32"/>
                        <a:pt x="29" y="29"/>
                        <a:pt x="31" y="27"/>
                      </a:cubicBezTo>
                      <a:cubicBezTo>
                        <a:pt x="34" y="25"/>
                        <a:pt x="37" y="24"/>
                        <a:pt x="40" y="24"/>
                      </a:cubicBezTo>
                      <a:cubicBezTo>
                        <a:pt x="43" y="24"/>
                        <a:pt x="46" y="25"/>
                        <a:pt x="48" y="27"/>
                      </a:cubicBezTo>
                      <a:cubicBezTo>
                        <a:pt x="53" y="32"/>
                        <a:pt x="53" y="39"/>
                        <a:pt x="48" y="44"/>
                      </a:cubicBezTo>
                      <a:close/>
                      <a:moveTo>
                        <a:pt x="51" y="47"/>
                      </a:moveTo>
                      <a:cubicBezTo>
                        <a:pt x="51" y="47"/>
                        <a:pt x="50" y="47"/>
                        <a:pt x="50" y="47"/>
                      </a:cubicBezTo>
                      <a:cubicBezTo>
                        <a:pt x="49" y="47"/>
                        <a:pt x="49" y="47"/>
                        <a:pt x="49" y="47"/>
                      </a:cubicBezTo>
                      <a:cubicBezTo>
                        <a:pt x="50" y="46"/>
                        <a:pt x="50" y="46"/>
                        <a:pt x="50" y="46"/>
                      </a:cubicBezTo>
                      <a:cubicBezTo>
                        <a:pt x="51" y="46"/>
                        <a:pt x="51" y="45"/>
                        <a:pt x="51" y="45"/>
                      </a:cubicBezTo>
                      <a:cubicBezTo>
                        <a:pt x="52" y="46"/>
                        <a:pt x="52" y="46"/>
                        <a:pt x="52" y="46"/>
                      </a:cubicBezTo>
                      <a:cubicBezTo>
                        <a:pt x="51" y="46"/>
                        <a:pt x="51" y="46"/>
                        <a:pt x="51" y="47"/>
                      </a:cubicBezTo>
                      <a:close/>
                      <a:moveTo>
                        <a:pt x="66" y="61"/>
                      </a:moveTo>
                      <a:cubicBezTo>
                        <a:pt x="65" y="62"/>
                        <a:pt x="63" y="62"/>
                        <a:pt x="62" y="61"/>
                      </a:cubicBezTo>
                      <a:cubicBezTo>
                        <a:pt x="53" y="52"/>
                        <a:pt x="53" y="52"/>
                        <a:pt x="53" y="52"/>
                      </a:cubicBezTo>
                      <a:cubicBezTo>
                        <a:pt x="53" y="52"/>
                        <a:pt x="52" y="51"/>
                        <a:pt x="52" y="50"/>
                      </a:cubicBezTo>
                      <a:cubicBezTo>
                        <a:pt x="52" y="50"/>
                        <a:pt x="52" y="50"/>
                        <a:pt x="52" y="50"/>
                      </a:cubicBezTo>
                      <a:cubicBezTo>
                        <a:pt x="52" y="50"/>
                        <a:pt x="52" y="49"/>
                        <a:pt x="52" y="49"/>
                      </a:cubicBezTo>
                      <a:cubicBezTo>
                        <a:pt x="53" y="49"/>
                        <a:pt x="53" y="49"/>
                        <a:pt x="53" y="49"/>
                      </a:cubicBezTo>
                      <a:cubicBezTo>
                        <a:pt x="53" y="48"/>
                        <a:pt x="53" y="48"/>
                        <a:pt x="54" y="48"/>
                      </a:cubicBezTo>
                      <a:cubicBezTo>
                        <a:pt x="54" y="48"/>
                        <a:pt x="54" y="48"/>
                        <a:pt x="54" y="48"/>
                      </a:cubicBezTo>
                      <a:cubicBezTo>
                        <a:pt x="54" y="48"/>
                        <a:pt x="54" y="48"/>
                        <a:pt x="55" y="48"/>
                      </a:cubicBezTo>
                      <a:cubicBezTo>
                        <a:pt x="55" y="48"/>
                        <a:pt x="56" y="48"/>
                        <a:pt x="57" y="49"/>
                      </a:cubicBezTo>
                      <a:cubicBezTo>
                        <a:pt x="65" y="58"/>
                        <a:pt x="65" y="58"/>
                        <a:pt x="65" y="58"/>
                      </a:cubicBezTo>
                      <a:cubicBezTo>
                        <a:pt x="66" y="59"/>
                        <a:pt x="67" y="60"/>
                        <a:pt x="66" y="61"/>
                      </a:cubicBezTo>
                      <a:close/>
                      <a:moveTo>
                        <a:pt x="34" y="29"/>
                      </a:moveTo>
                      <a:cubicBezTo>
                        <a:pt x="32" y="31"/>
                        <a:pt x="31" y="33"/>
                        <a:pt x="31" y="35"/>
                      </a:cubicBezTo>
                      <a:cubicBezTo>
                        <a:pt x="31" y="38"/>
                        <a:pt x="32" y="40"/>
                        <a:pt x="34" y="42"/>
                      </a:cubicBezTo>
                      <a:cubicBezTo>
                        <a:pt x="34" y="42"/>
                        <a:pt x="34" y="43"/>
                        <a:pt x="34" y="43"/>
                      </a:cubicBezTo>
                      <a:cubicBezTo>
                        <a:pt x="33" y="43"/>
                        <a:pt x="33" y="43"/>
                        <a:pt x="33" y="43"/>
                      </a:cubicBezTo>
                      <a:cubicBezTo>
                        <a:pt x="33" y="43"/>
                        <a:pt x="32" y="43"/>
                        <a:pt x="32" y="43"/>
                      </a:cubicBezTo>
                      <a:cubicBezTo>
                        <a:pt x="30" y="41"/>
                        <a:pt x="29" y="38"/>
                        <a:pt x="29" y="35"/>
                      </a:cubicBezTo>
                      <a:cubicBezTo>
                        <a:pt x="29" y="33"/>
                        <a:pt x="30" y="30"/>
                        <a:pt x="32" y="28"/>
                      </a:cubicBezTo>
                      <a:cubicBezTo>
                        <a:pt x="33" y="28"/>
                        <a:pt x="33" y="28"/>
                        <a:pt x="34" y="28"/>
                      </a:cubicBezTo>
                      <a:cubicBezTo>
                        <a:pt x="34" y="28"/>
                        <a:pt x="34" y="29"/>
                        <a:pt x="34" y="29"/>
                      </a:cubicBezTo>
                      <a:close/>
                      <a:moveTo>
                        <a:pt x="49" y="55"/>
                      </a:moveTo>
                      <a:cubicBezTo>
                        <a:pt x="46" y="57"/>
                        <a:pt x="43" y="59"/>
                        <a:pt x="39" y="60"/>
                      </a:cubicBezTo>
                      <a:cubicBezTo>
                        <a:pt x="41" y="58"/>
                        <a:pt x="43" y="55"/>
                        <a:pt x="45" y="52"/>
                      </a:cubicBezTo>
                      <a:cubicBezTo>
                        <a:pt x="44" y="52"/>
                        <a:pt x="43" y="52"/>
                        <a:pt x="42" y="52"/>
                      </a:cubicBezTo>
                      <a:cubicBezTo>
                        <a:pt x="40" y="57"/>
                        <a:pt x="37" y="60"/>
                        <a:pt x="33" y="60"/>
                      </a:cubicBezTo>
                      <a:cubicBezTo>
                        <a:pt x="33" y="51"/>
                        <a:pt x="33" y="51"/>
                        <a:pt x="33" y="51"/>
                      </a:cubicBezTo>
                      <a:cubicBezTo>
                        <a:pt x="32" y="51"/>
                        <a:pt x="32" y="50"/>
                        <a:pt x="31" y="50"/>
                      </a:cubicBezTo>
                      <a:cubicBezTo>
                        <a:pt x="31" y="60"/>
                        <a:pt x="31" y="60"/>
                        <a:pt x="31" y="60"/>
                      </a:cubicBezTo>
                      <a:cubicBezTo>
                        <a:pt x="26" y="60"/>
                        <a:pt x="22" y="54"/>
                        <a:pt x="20" y="47"/>
                      </a:cubicBezTo>
                      <a:cubicBezTo>
                        <a:pt x="22" y="47"/>
                        <a:pt x="25" y="48"/>
                        <a:pt x="28" y="48"/>
                      </a:cubicBezTo>
                      <a:cubicBezTo>
                        <a:pt x="28" y="48"/>
                        <a:pt x="28" y="48"/>
                        <a:pt x="28" y="47"/>
                      </a:cubicBezTo>
                      <a:cubicBezTo>
                        <a:pt x="27" y="47"/>
                        <a:pt x="27" y="46"/>
                        <a:pt x="26" y="46"/>
                      </a:cubicBezTo>
                      <a:cubicBezTo>
                        <a:pt x="24" y="45"/>
                        <a:pt x="21" y="45"/>
                        <a:pt x="19" y="44"/>
                      </a:cubicBezTo>
                      <a:cubicBezTo>
                        <a:pt x="18" y="41"/>
                        <a:pt x="18" y="37"/>
                        <a:pt x="18" y="33"/>
                      </a:cubicBezTo>
                      <a:cubicBezTo>
                        <a:pt x="23" y="33"/>
                        <a:pt x="23" y="33"/>
                        <a:pt x="23" y="33"/>
                      </a:cubicBezTo>
                      <a:cubicBezTo>
                        <a:pt x="23" y="32"/>
                        <a:pt x="23" y="31"/>
                        <a:pt x="24" y="31"/>
                      </a:cubicBezTo>
                      <a:cubicBezTo>
                        <a:pt x="18" y="31"/>
                        <a:pt x="18" y="31"/>
                        <a:pt x="18" y="31"/>
                      </a:cubicBezTo>
                      <a:cubicBezTo>
                        <a:pt x="18" y="26"/>
                        <a:pt x="18" y="22"/>
                        <a:pt x="19" y="19"/>
                      </a:cubicBezTo>
                      <a:cubicBezTo>
                        <a:pt x="23" y="18"/>
                        <a:pt x="27" y="17"/>
                        <a:pt x="31" y="17"/>
                      </a:cubicBezTo>
                      <a:cubicBezTo>
                        <a:pt x="31" y="21"/>
                        <a:pt x="31" y="21"/>
                        <a:pt x="31" y="21"/>
                      </a:cubicBezTo>
                      <a:cubicBezTo>
                        <a:pt x="32" y="21"/>
                        <a:pt x="32" y="20"/>
                        <a:pt x="33" y="20"/>
                      </a:cubicBezTo>
                      <a:cubicBezTo>
                        <a:pt x="33" y="17"/>
                        <a:pt x="33" y="17"/>
                        <a:pt x="33" y="17"/>
                      </a:cubicBezTo>
                      <a:cubicBezTo>
                        <a:pt x="37" y="17"/>
                        <a:pt x="41" y="18"/>
                        <a:pt x="45" y="19"/>
                      </a:cubicBezTo>
                      <a:cubicBezTo>
                        <a:pt x="45" y="19"/>
                        <a:pt x="45" y="19"/>
                        <a:pt x="45" y="20"/>
                      </a:cubicBezTo>
                      <a:cubicBezTo>
                        <a:pt x="46" y="20"/>
                        <a:pt x="47" y="20"/>
                        <a:pt x="48" y="21"/>
                      </a:cubicBezTo>
                      <a:cubicBezTo>
                        <a:pt x="47" y="20"/>
                        <a:pt x="47" y="20"/>
                        <a:pt x="47" y="19"/>
                      </a:cubicBezTo>
                      <a:cubicBezTo>
                        <a:pt x="55" y="22"/>
                        <a:pt x="60" y="26"/>
                        <a:pt x="61" y="31"/>
                      </a:cubicBezTo>
                      <a:cubicBezTo>
                        <a:pt x="56" y="31"/>
                        <a:pt x="56" y="31"/>
                        <a:pt x="56" y="31"/>
                      </a:cubicBezTo>
                      <a:cubicBezTo>
                        <a:pt x="56" y="31"/>
                        <a:pt x="56" y="32"/>
                        <a:pt x="56" y="33"/>
                      </a:cubicBezTo>
                      <a:cubicBezTo>
                        <a:pt x="61" y="33"/>
                        <a:pt x="61" y="33"/>
                        <a:pt x="61" y="33"/>
                      </a:cubicBezTo>
                      <a:cubicBezTo>
                        <a:pt x="61" y="35"/>
                        <a:pt x="59" y="38"/>
                        <a:pt x="56" y="40"/>
                      </a:cubicBezTo>
                      <a:cubicBezTo>
                        <a:pt x="56" y="41"/>
                        <a:pt x="55" y="42"/>
                        <a:pt x="55" y="43"/>
                      </a:cubicBezTo>
                      <a:cubicBezTo>
                        <a:pt x="57" y="41"/>
                        <a:pt x="59" y="40"/>
                        <a:pt x="60" y="39"/>
                      </a:cubicBezTo>
                      <a:cubicBezTo>
                        <a:pt x="60" y="40"/>
                        <a:pt x="59" y="42"/>
                        <a:pt x="58" y="44"/>
                      </a:cubicBezTo>
                      <a:cubicBezTo>
                        <a:pt x="59" y="44"/>
                        <a:pt x="60" y="45"/>
                        <a:pt x="60" y="45"/>
                      </a:cubicBezTo>
                      <a:cubicBezTo>
                        <a:pt x="61" y="46"/>
                        <a:pt x="61" y="46"/>
                        <a:pt x="61" y="46"/>
                      </a:cubicBezTo>
                      <a:cubicBezTo>
                        <a:pt x="63" y="41"/>
                        <a:pt x="64" y="37"/>
                        <a:pt x="64" y="32"/>
                      </a:cubicBezTo>
                      <a:cubicBezTo>
                        <a:pt x="64" y="14"/>
                        <a:pt x="50" y="0"/>
                        <a:pt x="32" y="0"/>
                      </a:cubicBezTo>
                      <a:cubicBezTo>
                        <a:pt x="15" y="0"/>
                        <a:pt x="0" y="14"/>
                        <a:pt x="0" y="32"/>
                      </a:cubicBezTo>
                      <a:cubicBezTo>
                        <a:pt x="0" y="49"/>
                        <a:pt x="15" y="63"/>
                        <a:pt x="32" y="63"/>
                      </a:cubicBezTo>
                      <a:cubicBezTo>
                        <a:pt x="39" y="63"/>
                        <a:pt x="46" y="61"/>
                        <a:pt x="51" y="57"/>
                      </a:cubicBezTo>
                      <a:cubicBezTo>
                        <a:pt x="50" y="56"/>
                        <a:pt x="50" y="56"/>
                        <a:pt x="50" y="56"/>
                      </a:cubicBezTo>
                      <a:cubicBezTo>
                        <a:pt x="49" y="56"/>
                        <a:pt x="49" y="55"/>
                        <a:pt x="49" y="55"/>
                      </a:cubicBezTo>
                      <a:close/>
                      <a:moveTo>
                        <a:pt x="60" y="24"/>
                      </a:moveTo>
                      <a:cubicBezTo>
                        <a:pt x="57" y="21"/>
                        <a:pt x="53" y="19"/>
                        <a:pt x="47" y="17"/>
                      </a:cubicBezTo>
                      <a:cubicBezTo>
                        <a:pt x="45" y="11"/>
                        <a:pt x="42" y="6"/>
                        <a:pt x="39" y="4"/>
                      </a:cubicBezTo>
                      <a:cubicBezTo>
                        <a:pt x="50" y="6"/>
                        <a:pt x="58" y="14"/>
                        <a:pt x="60" y="24"/>
                      </a:cubicBezTo>
                      <a:close/>
                      <a:moveTo>
                        <a:pt x="33" y="3"/>
                      </a:moveTo>
                      <a:cubicBezTo>
                        <a:pt x="38" y="3"/>
                        <a:pt x="42" y="9"/>
                        <a:pt x="44" y="16"/>
                      </a:cubicBezTo>
                      <a:cubicBezTo>
                        <a:pt x="41" y="16"/>
                        <a:pt x="37" y="15"/>
                        <a:pt x="33" y="15"/>
                      </a:cubicBezTo>
                      <a:lnTo>
                        <a:pt x="33" y="3"/>
                      </a:lnTo>
                      <a:close/>
                      <a:moveTo>
                        <a:pt x="31" y="3"/>
                      </a:moveTo>
                      <a:cubicBezTo>
                        <a:pt x="31" y="15"/>
                        <a:pt x="31" y="15"/>
                        <a:pt x="31" y="15"/>
                      </a:cubicBezTo>
                      <a:cubicBezTo>
                        <a:pt x="27" y="15"/>
                        <a:pt x="23" y="16"/>
                        <a:pt x="20" y="16"/>
                      </a:cubicBezTo>
                      <a:cubicBezTo>
                        <a:pt x="22" y="9"/>
                        <a:pt x="26" y="3"/>
                        <a:pt x="31" y="3"/>
                      </a:cubicBezTo>
                      <a:close/>
                      <a:moveTo>
                        <a:pt x="25" y="4"/>
                      </a:moveTo>
                      <a:cubicBezTo>
                        <a:pt x="22" y="6"/>
                        <a:pt x="19" y="11"/>
                        <a:pt x="18" y="17"/>
                      </a:cubicBezTo>
                      <a:cubicBezTo>
                        <a:pt x="12" y="19"/>
                        <a:pt x="7" y="21"/>
                        <a:pt x="4" y="24"/>
                      </a:cubicBezTo>
                      <a:cubicBezTo>
                        <a:pt x="7" y="14"/>
                        <a:pt x="15" y="6"/>
                        <a:pt x="25" y="4"/>
                      </a:cubicBezTo>
                      <a:close/>
                      <a:moveTo>
                        <a:pt x="17" y="19"/>
                      </a:moveTo>
                      <a:cubicBezTo>
                        <a:pt x="16" y="23"/>
                        <a:pt x="16" y="27"/>
                        <a:pt x="16" y="31"/>
                      </a:cubicBezTo>
                      <a:cubicBezTo>
                        <a:pt x="3" y="31"/>
                        <a:pt x="3" y="31"/>
                        <a:pt x="3" y="31"/>
                      </a:cubicBezTo>
                      <a:cubicBezTo>
                        <a:pt x="4" y="26"/>
                        <a:pt x="9" y="22"/>
                        <a:pt x="17" y="19"/>
                      </a:cubicBezTo>
                      <a:close/>
                      <a:moveTo>
                        <a:pt x="16" y="33"/>
                      </a:moveTo>
                      <a:cubicBezTo>
                        <a:pt x="16" y="37"/>
                        <a:pt x="16" y="40"/>
                        <a:pt x="17" y="44"/>
                      </a:cubicBezTo>
                      <a:cubicBezTo>
                        <a:pt x="9" y="41"/>
                        <a:pt x="4" y="37"/>
                        <a:pt x="3" y="33"/>
                      </a:cubicBezTo>
                      <a:lnTo>
                        <a:pt x="16" y="33"/>
                      </a:lnTo>
                      <a:close/>
                      <a:moveTo>
                        <a:pt x="4" y="39"/>
                      </a:moveTo>
                      <a:cubicBezTo>
                        <a:pt x="7" y="42"/>
                        <a:pt x="12" y="44"/>
                        <a:pt x="18" y="46"/>
                      </a:cubicBezTo>
                      <a:cubicBezTo>
                        <a:pt x="19" y="52"/>
                        <a:pt x="22" y="57"/>
                        <a:pt x="25" y="60"/>
                      </a:cubicBezTo>
                      <a:cubicBezTo>
                        <a:pt x="15" y="57"/>
                        <a:pt x="7" y="49"/>
                        <a:pt x="4" y="39"/>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6" name="Freeform 15">
                  <a:extLst>
                    <a:ext uri="{FF2B5EF4-FFF2-40B4-BE49-F238E27FC236}">
                      <a16:creationId xmlns:a16="http://schemas.microsoft.com/office/drawing/2014/main" id="{6983C37B-E3B0-EF47-AD79-654656CE61B4}"/>
                    </a:ext>
                  </a:extLst>
                </p:cNvPr>
                <p:cNvSpPr>
                  <a:spLocks noEditPoints="1"/>
                </p:cNvSpPr>
                <p:nvPr/>
              </p:nvSpPr>
              <p:spPr bwMode="auto">
                <a:xfrm>
                  <a:off x="7851801" y="3423615"/>
                  <a:ext cx="504664" cy="360111"/>
                </a:xfrm>
                <a:custGeom>
                  <a:avLst/>
                  <a:gdLst>
                    <a:gd name="T0" fmla="*/ 9 w 84"/>
                    <a:gd name="T1" fmla="*/ 37 h 60"/>
                    <a:gd name="T2" fmla="*/ 74 w 84"/>
                    <a:gd name="T3" fmla="*/ 37 h 60"/>
                    <a:gd name="T4" fmla="*/ 10 w 84"/>
                    <a:gd name="T5" fmla="*/ 5 h 60"/>
                    <a:gd name="T6" fmla="*/ 11 w 84"/>
                    <a:gd name="T7" fmla="*/ 7 h 60"/>
                    <a:gd name="T8" fmla="*/ 32 w 84"/>
                    <a:gd name="T9" fmla="*/ 24 h 60"/>
                    <a:gd name="T10" fmla="*/ 33 w 84"/>
                    <a:gd name="T11" fmla="*/ 25 h 60"/>
                    <a:gd name="T12" fmla="*/ 34 w 84"/>
                    <a:gd name="T13" fmla="*/ 29 h 60"/>
                    <a:gd name="T14" fmla="*/ 37 w 84"/>
                    <a:gd name="T15" fmla="*/ 29 h 60"/>
                    <a:gd name="T16" fmla="*/ 37 w 84"/>
                    <a:gd name="T17" fmla="*/ 31 h 60"/>
                    <a:gd name="T18" fmla="*/ 41 w 84"/>
                    <a:gd name="T19" fmla="*/ 32 h 60"/>
                    <a:gd name="T20" fmla="*/ 43 w 84"/>
                    <a:gd name="T21" fmla="*/ 32 h 60"/>
                    <a:gd name="T22" fmla="*/ 47 w 84"/>
                    <a:gd name="T23" fmla="*/ 30 h 60"/>
                    <a:gd name="T24" fmla="*/ 48 w 84"/>
                    <a:gd name="T25" fmla="*/ 29 h 60"/>
                    <a:gd name="T26" fmla="*/ 51 w 84"/>
                    <a:gd name="T27" fmla="*/ 27 h 60"/>
                    <a:gd name="T28" fmla="*/ 50 w 84"/>
                    <a:gd name="T29" fmla="*/ 25 h 60"/>
                    <a:gd name="T30" fmla="*/ 52 w 84"/>
                    <a:gd name="T31" fmla="*/ 23 h 60"/>
                    <a:gd name="T32" fmla="*/ 51 w 84"/>
                    <a:gd name="T33" fmla="*/ 20 h 60"/>
                    <a:gd name="T34" fmla="*/ 50 w 84"/>
                    <a:gd name="T35" fmla="*/ 18 h 60"/>
                    <a:gd name="T36" fmla="*/ 49 w 84"/>
                    <a:gd name="T37" fmla="*/ 15 h 60"/>
                    <a:gd name="T38" fmla="*/ 47 w 84"/>
                    <a:gd name="T39" fmla="*/ 15 h 60"/>
                    <a:gd name="T40" fmla="*/ 46 w 84"/>
                    <a:gd name="T41" fmla="*/ 13 h 60"/>
                    <a:gd name="T42" fmla="*/ 42 w 84"/>
                    <a:gd name="T43" fmla="*/ 13 h 60"/>
                    <a:gd name="T44" fmla="*/ 40 w 84"/>
                    <a:gd name="T45" fmla="*/ 12 h 60"/>
                    <a:gd name="T46" fmla="*/ 37 w 84"/>
                    <a:gd name="T47" fmla="*/ 14 h 60"/>
                    <a:gd name="T48" fmla="*/ 35 w 84"/>
                    <a:gd name="T49" fmla="*/ 14 h 60"/>
                    <a:gd name="T50" fmla="*/ 33 w 84"/>
                    <a:gd name="T51" fmla="*/ 18 h 60"/>
                    <a:gd name="T52" fmla="*/ 33 w 84"/>
                    <a:gd name="T53" fmla="*/ 20 h 60"/>
                    <a:gd name="T54" fmla="*/ 31 w 84"/>
                    <a:gd name="T55" fmla="*/ 22 h 60"/>
                    <a:gd name="T56" fmla="*/ 33 w 84"/>
                    <a:gd name="T57" fmla="*/ 22 h 60"/>
                    <a:gd name="T58" fmla="*/ 35 w 84"/>
                    <a:gd name="T59" fmla="*/ 17 h 60"/>
                    <a:gd name="T60" fmla="*/ 39 w 84"/>
                    <a:gd name="T61" fmla="*/ 14 h 60"/>
                    <a:gd name="T62" fmla="*/ 45 w 84"/>
                    <a:gd name="T63" fmla="*/ 14 h 60"/>
                    <a:gd name="T64" fmla="*/ 49 w 84"/>
                    <a:gd name="T65" fmla="*/ 17 h 60"/>
                    <a:gd name="T66" fmla="*/ 50 w 84"/>
                    <a:gd name="T67" fmla="*/ 22 h 60"/>
                    <a:gd name="T68" fmla="*/ 49 w 84"/>
                    <a:gd name="T69" fmla="*/ 26 h 60"/>
                    <a:gd name="T70" fmla="*/ 45 w 84"/>
                    <a:gd name="T71" fmla="*/ 30 h 60"/>
                    <a:gd name="T72" fmla="*/ 39 w 84"/>
                    <a:gd name="T73" fmla="*/ 30 h 60"/>
                    <a:gd name="T74" fmla="*/ 35 w 84"/>
                    <a:gd name="T75" fmla="*/ 27 h 60"/>
                    <a:gd name="T76" fmla="*/ 33 w 84"/>
                    <a:gd name="T77" fmla="*/ 22 h 60"/>
                    <a:gd name="T78" fmla="*/ 42 w 84"/>
                    <a:gd name="T79" fmla="*/ 27 h 60"/>
                    <a:gd name="T80" fmla="*/ 37 w 84"/>
                    <a:gd name="T81" fmla="*/ 22 h 60"/>
                    <a:gd name="T82" fmla="*/ 44 w 84"/>
                    <a:gd name="T83" fmla="*/ 22 h 60"/>
                    <a:gd name="T84" fmla="*/ 42 w 84"/>
                    <a:gd name="T85" fmla="*/ 19 h 60"/>
                    <a:gd name="T86" fmla="*/ 79 w 84"/>
                    <a:gd name="T87" fmla="*/ 6 h 60"/>
                    <a:gd name="T88" fmla="*/ 5 w 84"/>
                    <a:gd name="T89" fmla="*/ 6 h 60"/>
                    <a:gd name="T90" fmla="*/ 0 w 84"/>
                    <a:gd name="T91" fmla="*/ 51 h 60"/>
                    <a:gd name="T92" fmla="*/ 0 w 84"/>
                    <a:gd name="T93" fmla="*/ 55 h 60"/>
                    <a:gd name="T94" fmla="*/ 84 w 84"/>
                    <a:gd name="T95" fmla="*/ 55 h 60"/>
                    <a:gd name="T96" fmla="*/ 76 w 84"/>
                    <a:gd name="T97" fmla="*/ 57 h 60"/>
                    <a:gd name="T98" fmla="*/ 3 w 84"/>
                    <a:gd name="T99" fmla="*/ 53 h 60"/>
                    <a:gd name="T100" fmla="*/ 30 w 84"/>
                    <a:gd name="T101" fmla="*/ 56 h 60"/>
                    <a:gd name="T102" fmla="*/ 54 w 84"/>
                    <a:gd name="T103" fmla="*/ 53 h 60"/>
                    <a:gd name="T104" fmla="*/ 76 w 84"/>
                    <a:gd name="T105" fmla="*/ 57 h 60"/>
                    <a:gd name="T106" fmla="*/ 52 w 84"/>
                    <a:gd name="T107" fmla="*/ 54 h 60"/>
                    <a:gd name="T108" fmla="*/ 53 w 84"/>
                    <a:gd name="T109" fmla="*/ 51 h 60"/>
                    <a:gd name="T110" fmla="*/ 7 w 84"/>
                    <a:gd name="T111" fmla="*/ 43 h 60"/>
                    <a:gd name="T112" fmla="*/ 53 w 84"/>
                    <a:gd name="T113" fmla="*/ 51 h 60"/>
                    <a:gd name="T114" fmla="*/ 8 w 84"/>
                    <a:gd name="T115" fmla="*/ 41 h 60"/>
                    <a:gd name="T116" fmla="*/ 10 w 84"/>
                    <a:gd name="T117" fmla="*/ 3 h 60"/>
                    <a:gd name="T118" fmla="*/ 76 w 84"/>
                    <a:gd name="T119" fmla="*/ 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4" h="60">
                      <a:moveTo>
                        <a:pt x="10" y="5"/>
                      </a:moveTo>
                      <a:cubicBezTo>
                        <a:pt x="10" y="5"/>
                        <a:pt x="9" y="5"/>
                        <a:pt x="9" y="6"/>
                      </a:cubicBezTo>
                      <a:cubicBezTo>
                        <a:pt x="9" y="37"/>
                        <a:pt x="9" y="37"/>
                        <a:pt x="9" y="37"/>
                      </a:cubicBezTo>
                      <a:cubicBezTo>
                        <a:pt x="9" y="37"/>
                        <a:pt x="10" y="38"/>
                        <a:pt x="10" y="38"/>
                      </a:cubicBezTo>
                      <a:cubicBezTo>
                        <a:pt x="73" y="38"/>
                        <a:pt x="73" y="38"/>
                        <a:pt x="73" y="38"/>
                      </a:cubicBezTo>
                      <a:cubicBezTo>
                        <a:pt x="74" y="38"/>
                        <a:pt x="74" y="37"/>
                        <a:pt x="74" y="37"/>
                      </a:cubicBezTo>
                      <a:cubicBezTo>
                        <a:pt x="74" y="6"/>
                        <a:pt x="74" y="6"/>
                        <a:pt x="74" y="6"/>
                      </a:cubicBezTo>
                      <a:cubicBezTo>
                        <a:pt x="74" y="5"/>
                        <a:pt x="74" y="5"/>
                        <a:pt x="73" y="5"/>
                      </a:cubicBezTo>
                      <a:lnTo>
                        <a:pt x="10" y="5"/>
                      </a:lnTo>
                      <a:close/>
                      <a:moveTo>
                        <a:pt x="72" y="36"/>
                      </a:moveTo>
                      <a:cubicBezTo>
                        <a:pt x="11" y="36"/>
                        <a:pt x="11" y="36"/>
                        <a:pt x="11" y="36"/>
                      </a:cubicBezTo>
                      <a:cubicBezTo>
                        <a:pt x="11" y="7"/>
                        <a:pt x="11" y="7"/>
                        <a:pt x="11" y="7"/>
                      </a:cubicBezTo>
                      <a:cubicBezTo>
                        <a:pt x="72" y="7"/>
                        <a:pt x="72" y="7"/>
                        <a:pt x="72" y="7"/>
                      </a:cubicBezTo>
                      <a:lnTo>
                        <a:pt x="72" y="36"/>
                      </a:lnTo>
                      <a:close/>
                      <a:moveTo>
                        <a:pt x="32" y="24"/>
                      </a:moveTo>
                      <a:cubicBezTo>
                        <a:pt x="32" y="24"/>
                        <a:pt x="33" y="24"/>
                        <a:pt x="33" y="24"/>
                      </a:cubicBezTo>
                      <a:cubicBezTo>
                        <a:pt x="33" y="24"/>
                        <a:pt x="33" y="24"/>
                        <a:pt x="34" y="25"/>
                      </a:cubicBezTo>
                      <a:cubicBezTo>
                        <a:pt x="34" y="25"/>
                        <a:pt x="34" y="25"/>
                        <a:pt x="33" y="25"/>
                      </a:cubicBezTo>
                      <a:cubicBezTo>
                        <a:pt x="33" y="25"/>
                        <a:pt x="33" y="26"/>
                        <a:pt x="33" y="26"/>
                      </a:cubicBezTo>
                      <a:cubicBezTo>
                        <a:pt x="33" y="26"/>
                        <a:pt x="33" y="26"/>
                        <a:pt x="33" y="27"/>
                      </a:cubicBezTo>
                      <a:cubicBezTo>
                        <a:pt x="33" y="28"/>
                        <a:pt x="34" y="28"/>
                        <a:pt x="34" y="29"/>
                      </a:cubicBezTo>
                      <a:cubicBezTo>
                        <a:pt x="35" y="29"/>
                        <a:pt x="35" y="29"/>
                        <a:pt x="35" y="29"/>
                      </a:cubicBezTo>
                      <a:cubicBezTo>
                        <a:pt x="35" y="29"/>
                        <a:pt x="36" y="29"/>
                        <a:pt x="36" y="29"/>
                      </a:cubicBezTo>
                      <a:cubicBezTo>
                        <a:pt x="36" y="29"/>
                        <a:pt x="36" y="28"/>
                        <a:pt x="37" y="29"/>
                      </a:cubicBezTo>
                      <a:cubicBezTo>
                        <a:pt x="37" y="29"/>
                        <a:pt x="37" y="29"/>
                        <a:pt x="37" y="30"/>
                      </a:cubicBezTo>
                      <a:cubicBezTo>
                        <a:pt x="37" y="30"/>
                        <a:pt x="37" y="30"/>
                        <a:pt x="37" y="30"/>
                      </a:cubicBezTo>
                      <a:cubicBezTo>
                        <a:pt x="37" y="31"/>
                        <a:pt x="37" y="31"/>
                        <a:pt x="37" y="31"/>
                      </a:cubicBezTo>
                      <a:cubicBezTo>
                        <a:pt x="38" y="31"/>
                        <a:pt x="39" y="32"/>
                        <a:pt x="40" y="32"/>
                      </a:cubicBezTo>
                      <a:cubicBezTo>
                        <a:pt x="40" y="32"/>
                        <a:pt x="40" y="32"/>
                        <a:pt x="40" y="32"/>
                      </a:cubicBezTo>
                      <a:cubicBezTo>
                        <a:pt x="40" y="32"/>
                        <a:pt x="41" y="32"/>
                        <a:pt x="41" y="32"/>
                      </a:cubicBezTo>
                      <a:cubicBezTo>
                        <a:pt x="41" y="32"/>
                        <a:pt x="41" y="31"/>
                        <a:pt x="41" y="31"/>
                      </a:cubicBezTo>
                      <a:cubicBezTo>
                        <a:pt x="41" y="30"/>
                        <a:pt x="42" y="30"/>
                        <a:pt x="42" y="31"/>
                      </a:cubicBezTo>
                      <a:cubicBezTo>
                        <a:pt x="42" y="31"/>
                        <a:pt x="43" y="32"/>
                        <a:pt x="43" y="32"/>
                      </a:cubicBezTo>
                      <a:cubicBezTo>
                        <a:pt x="43" y="32"/>
                        <a:pt x="43" y="32"/>
                        <a:pt x="44" y="32"/>
                      </a:cubicBezTo>
                      <a:cubicBezTo>
                        <a:pt x="44" y="32"/>
                        <a:pt x="45" y="31"/>
                        <a:pt x="46" y="31"/>
                      </a:cubicBezTo>
                      <a:cubicBezTo>
                        <a:pt x="46" y="31"/>
                        <a:pt x="47" y="31"/>
                        <a:pt x="47" y="30"/>
                      </a:cubicBezTo>
                      <a:cubicBezTo>
                        <a:pt x="47" y="30"/>
                        <a:pt x="47" y="30"/>
                        <a:pt x="47" y="30"/>
                      </a:cubicBezTo>
                      <a:cubicBezTo>
                        <a:pt x="46" y="29"/>
                        <a:pt x="47" y="29"/>
                        <a:pt x="47" y="29"/>
                      </a:cubicBezTo>
                      <a:cubicBezTo>
                        <a:pt x="47" y="28"/>
                        <a:pt x="47" y="29"/>
                        <a:pt x="48" y="29"/>
                      </a:cubicBezTo>
                      <a:cubicBezTo>
                        <a:pt x="48" y="29"/>
                        <a:pt x="48" y="29"/>
                        <a:pt x="48" y="29"/>
                      </a:cubicBezTo>
                      <a:cubicBezTo>
                        <a:pt x="49" y="29"/>
                        <a:pt x="49" y="29"/>
                        <a:pt x="49" y="29"/>
                      </a:cubicBezTo>
                      <a:cubicBezTo>
                        <a:pt x="50" y="28"/>
                        <a:pt x="50" y="28"/>
                        <a:pt x="51" y="27"/>
                      </a:cubicBezTo>
                      <a:cubicBezTo>
                        <a:pt x="51" y="26"/>
                        <a:pt x="51" y="26"/>
                        <a:pt x="51" y="26"/>
                      </a:cubicBezTo>
                      <a:cubicBezTo>
                        <a:pt x="51" y="26"/>
                        <a:pt x="51" y="25"/>
                        <a:pt x="50" y="25"/>
                      </a:cubicBezTo>
                      <a:cubicBezTo>
                        <a:pt x="50" y="25"/>
                        <a:pt x="50" y="25"/>
                        <a:pt x="50" y="25"/>
                      </a:cubicBezTo>
                      <a:cubicBezTo>
                        <a:pt x="50" y="24"/>
                        <a:pt x="50" y="24"/>
                        <a:pt x="51" y="24"/>
                      </a:cubicBezTo>
                      <a:cubicBezTo>
                        <a:pt x="51" y="24"/>
                        <a:pt x="51" y="24"/>
                        <a:pt x="51" y="24"/>
                      </a:cubicBezTo>
                      <a:cubicBezTo>
                        <a:pt x="52" y="24"/>
                        <a:pt x="52" y="24"/>
                        <a:pt x="52" y="23"/>
                      </a:cubicBezTo>
                      <a:cubicBezTo>
                        <a:pt x="52" y="23"/>
                        <a:pt x="52" y="22"/>
                        <a:pt x="52" y="22"/>
                      </a:cubicBezTo>
                      <a:cubicBezTo>
                        <a:pt x="52" y="21"/>
                        <a:pt x="52" y="21"/>
                        <a:pt x="52" y="20"/>
                      </a:cubicBezTo>
                      <a:cubicBezTo>
                        <a:pt x="52" y="20"/>
                        <a:pt x="52" y="20"/>
                        <a:pt x="51" y="20"/>
                      </a:cubicBezTo>
                      <a:cubicBezTo>
                        <a:pt x="51" y="20"/>
                        <a:pt x="51" y="20"/>
                        <a:pt x="51" y="20"/>
                      </a:cubicBezTo>
                      <a:cubicBezTo>
                        <a:pt x="50" y="20"/>
                        <a:pt x="50" y="19"/>
                        <a:pt x="50" y="19"/>
                      </a:cubicBezTo>
                      <a:cubicBezTo>
                        <a:pt x="50" y="19"/>
                        <a:pt x="50" y="19"/>
                        <a:pt x="50" y="18"/>
                      </a:cubicBezTo>
                      <a:cubicBezTo>
                        <a:pt x="51" y="18"/>
                        <a:pt x="51" y="18"/>
                        <a:pt x="51" y="18"/>
                      </a:cubicBezTo>
                      <a:cubicBezTo>
                        <a:pt x="51" y="18"/>
                        <a:pt x="51" y="17"/>
                        <a:pt x="51" y="17"/>
                      </a:cubicBezTo>
                      <a:cubicBezTo>
                        <a:pt x="50" y="16"/>
                        <a:pt x="50" y="15"/>
                        <a:pt x="49" y="15"/>
                      </a:cubicBezTo>
                      <a:cubicBezTo>
                        <a:pt x="49" y="15"/>
                        <a:pt x="49" y="14"/>
                        <a:pt x="48" y="14"/>
                      </a:cubicBezTo>
                      <a:cubicBezTo>
                        <a:pt x="48" y="14"/>
                        <a:pt x="48" y="15"/>
                        <a:pt x="48" y="15"/>
                      </a:cubicBezTo>
                      <a:cubicBezTo>
                        <a:pt x="47" y="15"/>
                        <a:pt x="47" y="15"/>
                        <a:pt x="47" y="15"/>
                      </a:cubicBezTo>
                      <a:cubicBezTo>
                        <a:pt x="47" y="15"/>
                        <a:pt x="46" y="14"/>
                        <a:pt x="47" y="14"/>
                      </a:cubicBezTo>
                      <a:cubicBezTo>
                        <a:pt x="47" y="14"/>
                        <a:pt x="47" y="13"/>
                        <a:pt x="47" y="13"/>
                      </a:cubicBezTo>
                      <a:cubicBezTo>
                        <a:pt x="47" y="13"/>
                        <a:pt x="46" y="13"/>
                        <a:pt x="46" y="13"/>
                      </a:cubicBezTo>
                      <a:cubicBezTo>
                        <a:pt x="45" y="12"/>
                        <a:pt x="44" y="12"/>
                        <a:pt x="44" y="12"/>
                      </a:cubicBezTo>
                      <a:cubicBezTo>
                        <a:pt x="43" y="12"/>
                        <a:pt x="43" y="12"/>
                        <a:pt x="43" y="12"/>
                      </a:cubicBezTo>
                      <a:cubicBezTo>
                        <a:pt x="43" y="12"/>
                        <a:pt x="42" y="12"/>
                        <a:pt x="42" y="13"/>
                      </a:cubicBezTo>
                      <a:cubicBezTo>
                        <a:pt x="42" y="13"/>
                        <a:pt x="41" y="13"/>
                        <a:pt x="41" y="13"/>
                      </a:cubicBezTo>
                      <a:cubicBezTo>
                        <a:pt x="41" y="12"/>
                        <a:pt x="41" y="12"/>
                        <a:pt x="41" y="12"/>
                      </a:cubicBezTo>
                      <a:cubicBezTo>
                        <a:pt x="40" y="12"/>
                        <a:pt x="40" y="12"/>
                        <a:pt x="40" y="12"/>
                      </a:cubicBezTo>
                      <a:cubicBezTo>
                        <a:pt x="39" y="12"/>
                        <a:pt x="38" y="12"/>
                        <a:pt x="37" y="13"/>
                      </a:cubicBezTo>
                      <a:cubicBezTo>
                        <a:pt x="37" y="13"/>
                        <a:pt x="37" y="13"/>
                        <a:pt x="37" y="13"/>
                      </a:cubicBezTo>
                      <a:cubicBezTo>
                        <a:pt x="37" y="13"/>
                        <a:pt x="37" y="14"/>
                        <a:pt x="37" y="14"/>
                      </a:cubicBezTo>
                      <a:cubicBezTo>
                        <a:pt x="37" y="14"/>
                        <a:pt x="37" y="15"/>
                        <a:pt x="37" y="15"/>
                      </a:cubicBezTo>
                      <a:cubicBezTo>
                        <a:pt x="36" y="15"/>
                        <a:pt x="36" y="15"/>
                        <a:pt x="36" y="15"/>
                      </a:cubicBezTo>
                      <a:cubicBezTo>
                        <a:pt x="36" y="15"/>
                        <a:pt x="35" y="14"/>
                        <a:pt x="35" y="14"/>
                      </a:cubicBezTo>
                      <a:cubicBezTo>
                        <a:pt x="35" y="14"/>
                        <a:pt x="35" y="15"/>
                        <a:pt x="34" y="15"/>
                      </a:cubicBezTo>
                      <a:cubicBezTo>
                        <a:pt x="34" y="15"/>
                        <a:pt x="33" y="16"/>
                        <a:pt x="33" y="17"/>
                      </a:cubicBezTo>
                      <a:cubicBezTo>
                        <a:pt x="33" y="17"/>
                        <a:pt x="33" y="18"/>
                        <a:pt x="33" y="18"/>
                      </a:cubicBezTo>
                      <a:cubicBezTo>
                        <a:pt x="33" y="18"/>
                        <a:pt x="33" y="18"/>
                        <a:pt x="33" y="18"/>
                      </a:cubicBezTo>
                      <a:cubicBezTo>
                        <a:pt x="34" y="19"/>
                        <a:pt x="34" y="19"/>
                        <a:pt x="34" y="19"/>
                      </a:cubicBezTo>
                      <a:cubicBezTo>
                        <a:pt x="33" y="19"/>
                        <a:pt x="33" y="20"/>
                        <a:pt x="33" y="20"/>
                      </a:cubicBezTo>
                      <a:cubicBezTo>
                        <a:pt x="32" y="20"/>
                        <a:pt x="32" y="20"/>
                        <a:pt x="32" y="20"/>
                      </a:cubicBezTo>
                      <a:cubicBezTo>
                        <a:pt x="32" y="20"/>
                        <a:pt x="32" y="20"/>
                        <a:pt x="32" y="20"/>
                      </a:cubicBezTo>
                      <a:cubicBezTo>
                        <a:pt x="32" y="21"/>
                        <a:pt x="31" y="21"/>
                        <a:pt x="31" y="22"/>
                      </a:cubicBezTo>
                      <a:cubicBezTo>
                        <a:pt x="31" y="22"/>
                        <a:pt x="32" y="23"/>
                        <a:pt x="32" y="23"/>
                      </a:cubicBezTo>
                      <a:cubicBezTo>
                        <a:pt x="32" y="24"/>
                        <a:pt x="32" y="24"/>
                        <a:pt x="32" y="24"/>
                      </a:cubicBezTo>
                      <a:close/>
                      <a:moveTo>
                        <a:pt x="33" y="22"/>
                      </a:moveTo>
                      <a:cubicBezTo>
                        <a:pt x="34" y="21"/>
                        <a:pt x="35" y="21"/>
                        <a:pt x="35" y="20"/>
                      </a:cubicBezTo>
                      <a:cubicBezTo>
                        <a:pt x="36" y="19"/>
                        <a:pt x="36" y="18"/>
                        <a:pt x="35" y="17"/>
                      </a:cubicBezTo>
                      <a:cubicBezTo>
                        <a:pt x="35" y="17"/>
                        <a:pt x="35" y="17"/>
                        <a:pt x="35" y="17"/>
                      </a:cubicBezTo>
                      <a:cubicBezTo>
                        <a:pt x="36" y="17"/>
                        <a:pt x="37" y="17"/>
                        <a:pt x="38" y="17"/>
                      </a:cubicBezTo>
                      <a:cubicBezTo>
                        <a:pt x="39" y="16"/>
                        <a:pt x="39" y="15"/>
                        <a:pt x="39" y="14"/>
                      </a:cubicBezTo>
                      <a:cubicBezTo>
                        <a:pt x="39" y="14"/>
                        <a:pt x="39" y="14"/>
                        <a:pt x="39" y="14"/>
                      </a:cubicBezTo>
                      <a:cubicBezTo>
                        <a:pt x="40" y="15"/>
                        <a:pt x="41" y="15"/>
                        <a:pt x="42" y="15"/>
                      </a:cubicBezTo>
                      <a:cubicBezTo>
                        <a:pt x="43" y="15"/>
                        <a:pt x="44" y="15"/>
                        <a:pt x="44" y="14"/>
                      </a:cubicBezTo>
                      <a:cubicBezTo>
                        <a:pt x="44" y="14"/>
                        <a:pt x="44" y="14"/>
                        <a:pt x="45" y="14"/>
                      </a:cubicBezTo>
                      <a:cubicBezTo>
                        <a:pt x="44" y="15"/>
                        <a:pt x="45" y="16"/>
                        <a:pt x="46" y="17"/>
                      </a:cubicBezTo>
                      <a:cubicBezTo>
                        <a:pt x="46" y="17"/>
                        <a:pt x="47" y="17"/>
                        <a:pt x="48" y="17"/>
                      </a:cubicBezTo>
                      <a:cubicBezTo>
                        <a:pt x="48" y="17"/>
                        <a:pt x="48" y="17"/>
                        <a:pt x="49" y="17"/>
                      </a:cubicBezTo>
                      <a:cubicBezTo>
                        <a:pt x="48" y="18"/>
                        <a:pt x="48" y="19"/>
                        <a:pt x="48" y="20"/>
                      </a:cubicBezTo>
                      <a:cubicBezTo>
                        <a:pt x="48" y="21"/>
                        <a:pt x="49" y="21"/>
                        <a:pt x="50" y="22"/>
                      </a:cubicBezTo>
                      <a:cubicBezTo>
                        <a:pt x="50" y="22"/>
                        <a:pt x="50" y="22"/>
                        <a:pt x="50" y="22"/>
                      </a:cubicBezTo>
                      <a:cubicBezTo>
                        <a:pt x="50" y="22"/>
                        <a:pt x="50" y="22"/>
                        <a:pt x="50" y="22"/>
                      </a:cubicBezTo>
                      <a:cubicBezTo>
                        <a:pt x="49" y="22"/>
                        <a:pt x="48" y="23"/>
                        <a:pt x="48" y="24"/>
                      </a:cubicBezTo>
                      <a:cubicBezTo>
                        <a:pt x="48" y="25"/>
                        <a:pt x="48" y="26"/>
                        <a:pt x="49" y="26"/>
                      </a:cubicBezTo>
                      <a:cubicBezTo>
                        <a:pt x="48" y="27"/>
                        <a:pt x="48" y="27"/>
                        <a:pt x="48" y="27"/>
                      </a:cubicBezTo>
                      <a:cubicBezTo>
                        <a:pt x="47" y="27"/>
                        <a:pt x="46" y="27"/>
                        <a:pt x="46" y="27"/>
                      </a:cubicBezTo>
                      <a:cubicBezTo>
                        <a:pt x="45" y="28"/>
                        <a:pt x="44" y="29"/>
                        <a:pt x="45" y="30"/>
                      </a:cubicBezTo>
                      <a:cubicBezTo>
                        <a:pt x="44" y="30"/>
                        <a:pt x="44" y="30"/>
                        <a:pt x="44" y="30"/>
                      </a:cubicBezTo>
                      <a:cubicBezTo>
                        <a:pt x="44" y="29"/>
                        <a:pt x="43" y="28"/>
                        <a:pt x="42" y="28"/>
                      </a:cubicBezTo>
                      <a:cubicBezTo>
                        <a:pt x="41" y="28"/>
                        <a:pt x="40" y="29"/>
                        <a:pt x="39" y="30"/>
                      </a:cubicBezTo>
                      <a:cubicBezTo>
                        <a:pt x="39" y="30"/>
                        <a:pt x="39" y="30"/>
                        <a:pt x="39" y="30"/>
                      </a:cubicBezTo>
                      <a:cubicBezTo>
                        <a:pt x="39" y="29"/>
                        <a:pt x="39" y="28"/>
                        <a:pt x="38" y="27"/>
                      </a:cubicBezTo>
                      <a:cubicBezTo>
                        <a:pt x="37" y="27"/>
                        <a:pt x="36" y="27"/>
                        <a:pt x="35" y="27"/>
                      </a:cubicBezTo>
                      <a:cubicBezTo>
                        <a:pt x="35" y="27"/>
                        <a:pt x="35" y="27"/>
                        <a:pt x="35" y="26"/>
                      </a:cubicBezTo>
                      <a:cubicBezTo>
                        <a:pt x="36" y="26"/>
                        <a:pt x="36" y="25"/>
                        <a:pt x="35" y="24"/>
                      </a:cubicBezTo>
                      <a:cubicBezTo>
                        <a:pt x="35" y="23"/>
                        <a:pt x="34" y="22"/>
                        <a:pt x="33" y="22"/>
                      </a:cubicBezTo>
                      <a:cubicBezTo>
                        <a:pt x="33" y="22"/>
                        <a:pt x="33" y="22"/>
                        <a:pt x="33" y="22"/>
                      </a:cubicBezTo>
                      <a:cubicBezTo>
                        <a:pt x="33" y="22"/>
                        <a:pt x="33" y="22"/>
                        <a:pt x="33" y="22"/>
                      </a:cubicBezTo>
                      <a:close/>
                      <a:moveTo>
                        <a:pt x="42" y="27"/>
                      </a:moveTo>
                      <a:cubicBezTo>
                        <a:pt x="44" y="27"/>
                        <a:pt x="46" y="24"/>
                        <a:pt x="46" y="22"/>
                      </a:cubicBezTo>
                      <a:cubicBezTo>
                        <a:pt x="46" y="19"/>
                        <a:pt x="44" y="17"/>
                        <a:pt x="42" y="17"/>
                      </a:cubicBezTo>
                      <a:cubicBezTo>
                        <a:pt x="39" y="17"/>
                        <a:pt x="37" y="19"/>
                        <a:pt x="37" y="22"/>
                      </a:cubicBezTo>
                      <a:cubicBezTo>
                        <a:pt x="37" y="24"/>
                        <a:pt x="39" y="27"/>
                        <a:pt x="42" y="27"/>
                      </a:cubicBezTo>
                      <a:close/>
                      <a:moveTo>
                        <a:pt x="42" y="19"/>
                      </a:moveTo>
                      <a:cubicBezTo>
                        <a:pt x="43" y="19"/>
                        <a:pt x="44" y="20"/>
                        <a:pt x="44" y="22"/>
                      </a:cubicBezTo>
                      <a:cubicBezTo>
                        <a:pt x="44" y="23"/>
                        <a:pt x="43" y="25"/>
                        <a:pt x="42" y="25"/>
                      </a:cubicBezTo>
                      <a:cubicBezTo>
                        <a:pt x="40" y="25"/>
                        <a:pt x="39" y="23"/>
                        <a:pt x="39" y="22"/>
                      </a:cubicBezTo>
                      <a:cubicBezTo>
                        <a:pt x="39" y="20"/>
                        <a:pt x="40" y="19"/>
                        <a:pt x="42" y="19"/>
                      </a:cubicBezTo>
                      <a:close/>
                      <a:moveTo>
                        <a:pt x="84" y="51"/>
                      </a:moveTo>
                      <a:cubicBezTo>
                        <a:pt x="79" y="42"/>
                        <a:pt x="79" y="42"/>
                        <a:pt x="79" y="42"/>
                      </a:cubicBezTo>
                      <a:cubicBezTo>
                        <a:pt x="79" y="6"/>
                        <a:pt x="79" y="6"/>
                        <a:pt x="79" y="6"/>
                      </a:cubicBezTo>
                      <a:cubicBezTo>
                        <a:pt x="79" y="1"/>
                        <a:pt x="78" y="0"/>
                        <a:pt x="74" y="0"/>
                      </a:cubicBezTo>
                      <a:cubicBezTo>
                        <a:pt x="10" y="0"/>
                        <a:pt x="10" y="0"/>
                        <a:pt x="10" y="0"/>
                      </a:cubicBezTo>
                      <a:cubicBezTo>
                        <a:pt x="6" y="0"/>
                        <a:pt x="5" y="1"/>
                        <a:pt x="5" y="6"/>
                      </a:cubicBezTo>
                      <a:cubicBezTo>
                        <a:pt x="5" y="42"/>
                        <a:pt x="5" y="42"/>
                        <a:pt x="5" y="42"/>
                      </a:cubicBezTo>
                      <a:cubicBezTo>
                        <a:pt x="0" y="51"/>
                        <a:pt x="0" y="51"/>
                        <a:pt x="0" y="51"/>
                      </a:cubicBezTo>
                      <a:cubicBezTo>
                        <a:pt x="0" y="51"/>
                        <a:pt x="0" y="51"/>
                        <a:pt x="0" y="51"/>
                      </a:cubicBezTo>
                      <a:cubicBezTo>
                        <a:pt x="0" y="51"/>
                        <a:pt x="0" y="51"/>
                        <a:pt x="0" y="51"/>
                      </a:cubicBezTo>
                      <a:cubicBezTo>
                        <a:pt x="0" y="51"/>
                        <a:pt x="0" y="51"/>
                        <a:pt x="0" y="51"/>
                      </a:cubicBezTo>
                      <a:cubicBezTo>
                        <a:pt x="0" y="52"/>
                        <a:pt x="0" y="53"/>
                        <a:pt x="0" y="55"/>
                      </a:cubicBezTo>
                      <a:cubicBezTo>
                        <a:pt x="0" y="58"/>
                        <a:pt x="3" y="60"/>
                        <a:pt x="7" y="60"/>
                      </a:cubicBezTo>
                      <a:cubicBezTo>
                        <a:pt x="76" y="60"/>
                        <a:pt x="76" y="60"/>
                        <a:pt x="76" y="60"/>
                      </a:cubicBezTo>
                      <a:cubicBezTo>
                        <a:pt x="80" y="60"/>
                        <a:pt x="84" y="58"/>
                        <a:pt x="84" y="55"/>
                      </a:cubicBezTo>
                      <a:cubicBezTo>
                        <a:pt x="84" y="52"/>
                        <a:pt x="84" y="52"/>
                        <a:pt x="84" y="52"/>
                      </a:cubicBezTo>
                      <a:cubicBezTo>
                        <a:pt x="84" y="52"/>
                        <a:pt x="84" y="52"/>
                        <a:pt x="84" y="51"/>
                      </a:cubicBezTo>
                      <a:close/>
                      <a:moveTo>
                        <a:pt x="76" y="57"/>
                      </a:moveTo>
                      <a:cubicBezTo>
                        <a:pt x="7" y="57"/>
                        <a:pt x="7" y="57"/>
                        <a:pt x="7" y="57"/>
                      </a:cubicBezTo>
                      <a:cubicBezTo>
                        <a:pt x="5" y="57"/>
                        <a:pt x="3" y="56"/>
                        <a:pt x="3" y="55"/>
                      </a:cubicBezTo>
                      <a:cubicBezTo>
                        <a:pt x="3" y="53"/>
                        <a:pt x="3" y="53"/>
                        <a:pt x="3" y="53"/>
                      </a:cubicBezTo>
                      <a:cubicBezTo>
                        <a:pt x="29" y="53"/>
                        <a:pt x="29" y="53"/>
                        <a:pt x="29" y="53"/>
                      </a:cubicBezTo>
                      <a:cubicBezTo>
                        <a:pt x="29" y="55"/>
                        <a:pt x="29" y="55"/>
                        <a:pt x="29" y="55"/>
                      </a:cubicBezTo>
                      <a:cubicBezTo>
                        <a:pt x="29" y="56"/>
                        <a:pt x="30" y="56"/>
                        <a:pt x="30" y="56"/>
                      </a:cubicBezTo>
                      <a:cubicBezTo>
                        <a:pt x="53" y="56"/>
                        <a:pt x="53" y="56"/>
                        <a:pt x="53" y="56"/>
                      </a:cubicBezTo>
                      <a:cubicBezTo>
                        <a:pt x="54" y="56"/>
                        <a:pt x="54" y="56"/>
                        <a:pt x="54" y="55"/>
                      </a:cubicBezTo>
                      <a:cubicBezTo>
                        <a:pt x="54" y="53"/>
                        <a:pt x="54" y="53"/>
                        <a:pt x="54" y="53"/>
                      </a:cubicBezTo>
                      <a:cubicBezTo>
                        <a:pt x="81" y="53"/>
                        <a:pt x="81" y="53"/>
                        <a:pt x="81" y="53"/>
                      </a:cubicBezTo>
                      <a:cubicBezTo>
                        <a:pt x="81" y="55"/>
                        <a:pt x="81" y="55"/>
                        <a:pt x="81" y="55"/>
                      </a:cubicBezTo>
                      <a:cubicBezTo>
                        <a:pt x="81" y="56"/>
                        <a:pt x="79" y="57"/>
                        <a:pt x="76" y="57"/>
                      </a:cubicBezTo>
                      <a:close/>
                      <a:moveTo>
                        <a:pt x="31" y="53"/>
                      </a:moveTo>
                      <a:cubicBezTo>
                        <a:pt x="52" y="53"/>
                        <a:pt x="52" y="53"/>
                        <a:pt x="52" y="53"/>
                      </a:cubicBezTo>
                      <a:cubicBezTo>
                        <a:pt x="52" y="54"/>
                        <a:pt x="52" y="54"/>
                        <a:pt x="52" y="54"/>
                      </a:cubicBezTo>
                      <a:cubicBezTo>
                        <a:pt x="31" y="54"/>
                        <a:pt x="31" y="54"/>
                        <a:pt x="31" y="54"/>
                      </a:cubicBezTo>
                      <a:lnTo>
                        <a:pt x="31" y="53"/>
                      </a:lnTo>
                      <a:close/>
                      <a:moveTo>
                        <a:pt x="53" y="51"/>
                      </a:moveTo>
                      <a:cubicBezTo>
                        <a:pt x="30" y="51"/>
                        <a:pt x="30" y="51"/>
                        <a:pt x="30" y="51"/>
                      </a:cubicBezTo>
                      <a:cubicBezTo>
                        <a:pt x="3" y="51"/>
                        <a:pt x="3" y="51"/>
                        <a:pt x="3" y="51"/>
                      </a:cubicBezTo>
                      <a:cubicBezTo>
                        <a:pt x="7" y="43"/>
                        <a:pt x="7" y="43"/>
                        <a:pt x="7" y="43"/>
                      </a:cubicBezTo>
                      <a:cubicBezTo>
                        <a:pt x="76" y="43"/>
                        <a:pt x="76" y="43"/>
                        <a:pt x="76" y="43"/>
                      </a:cubicBezTo>
                      <a:cubicBezTo>
                        <a:pt x="80" y="51"/>
                        <a:pt x="80" y="51"/>
                        <a:pt x="80" y="51"/>
                      </a:cubicBezTo>
                      <a:lnTo>
                        <a:pt x="53" y="51"/>
                      </a:lnTo>
                      <a:close/>
                      <a:moveTo>
                        <a:pt x="76" y="6"/>
                      </a:moveTo>
                      <a:cubicBezTo>
                        <a:pt x="76" y="41"/>
                        <a:pt x="76" y="41"/>
                        <a:pt x="76" y="41"/>
                      </a:cubicBezTo>
                      <a:cubicBezTo>
                        <a:pt x="8" y="41"/>
                        <a:pt x="8" y="41"/>
                        <a:pt x="8" y="41"/>
                      </a:cubicBezTo>
                      <a:cubicBezTo>
                        <a:pt x="8" y="6"/>
                        <a:pt x="8" y="6"/>
                        <a:pt x="8" y="6"/>
                      </a:cubicBezTo>
                      <a:cubicBezTo>
                        <a:pt x="8" y="5"/>
                        <a:pt x="8" y="4"/>
                        <a:pt x="8" y="3"/>
                      </a:cubicBezTo>
                      <a:cubicBezTo>
                        <a:pt x="8" y="3"/>
                        <a:pt x="9" y="3"/>
                        <a:pt x="10" y="3"/>
                      </a:cubicBezTo>
                      <a:cubicBezTo>
                        <a:pt x="74" y="3"/>
                        <a:pt x="74" y="3"/>
                        <a:pt x="74" y="3"/>
                      </a:cubicBezTo>
                      <a:cubicBezTo>
                        <a:pt x="74" y="3"/>
                        <a:pt x="75" y="3"/>
                        <a:pt x="76" y="3"/>
                      </a:cubicBezTo>
                      <a:cubicBezTo>
                        <a:pt x="76" y="4"/>
                        <a:pt x="76" y="5"/>
                        <a:pt x="76" y="6"/>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7" name="Freeform 15">
                  <a:extLst>
                    <a:ext uri="{FF2B5EF4-FFF2-40B4-BE49-F238E27FC236}">
                      <a16:creationId xmlns:a16="http://schemas.microsoft.com/office/drawing/2014/main" id="{CC0B005E-FB63-D044-9811-3B2B00B628CB}"/>
                    </a:ext>
                  </a:extLst>
                </p:cNvPr>
                <p:cNvSpPr>
                  <a:spLocks noEditPoints="1"/>
                </p:cNvSpPr>
                <p:nvPr/>
              </p:nvSpPr>
              <p:spPr bwMode="auto">
                <a:xfrm>
                  <a:off x="7851801" y="5620266"/>
                  <a:ext cx="443001" cy="316110"/>
                </a:xfrm>
                <a:custGeom>
                  <a:avLst/>
                  <a:gdLst>
                    <a:gd name="T0" fmla="*/ 9 w 84"/>
                    <a:gd name="T1" fmla="*/ 37 h 60"/>
                    <a:gd name="T2" fmla="*/ 74 w 84"/>
                    <a:gd name="T3" fmla="*/ 37 h 60"/>
                    <a:gd name="T4" fmla="*/ 10 w 84"/>
                    <a:gd name="T5" fmla="*/ 5 h 60"/>
                    <a:gd name="T6" fmla="*/ 11 w 84"/>
                    <a:gd name="T7" fmla="*/ 7 h 60"/>
                    <a:gd name="T8" fmla="*/ 32 w 84"/>
                    <a:gd name="T9" fmla="*/ 24 h 60"/>
                    <a:gd name="T10" fmla="*/ 33 w 84"/>
                    <a:gd name="T11" fmla="*/ 25 h 60"/>
                    <a:gd name="T12" fmla="*/ 34 w 84"/>
                    <a:gd name="T13" fmla="*/ 29 h 60"/>
                    <a:gd name="T14" fmla="*/ 37 w 84"/>
                    <a:gd name="T15" fmla="*/ 29 h 60"/>
                    <a:gd name="T16" fmla="*/ 37 w 84"/>
                    <a:gd name="T17" fmla="*/ 31 h 60"/>
                    <a:gd name="T18" fmla="*/ 41 w 84"/>
                    <a:gd name="T19" fmla="*/ 32 h 60"/>
                    <a:gd name="T20" fmla="*/ 43 w 84"/>
                    <a:gd name="T21" fmla="*/ 32 h 60"/>
                    <a:gd name="T22" fmla="*/ 47 w 84"/>
                    <a:gd name="T23" fmla="*/ 30 h 60"/>
                    <a:gd name="T24" fmla="*/ 48 w 84"/>
                    <a:gd name="T25" fmla="*/ 29 h 60"/>
                    <a:gd name="T26" fmla="*/ 51 w 84"/>
                    <a:gd name="T27" fmla="*/ 27 h 60"/>
                    <a:gd name="T28" fmla="*/ 50 w 84"/>
                    <a:gd name="T29" fmla="*/ 25 h 60"/>
                    <a:gd name="T30" fmla="*/ 52 w 84"/>
                    <a:gd name="T31" fmla="*/ 23 h 60"/>
                    <a:gd name="T32" fmla="*/ 51 w 84"/>
                    <a:gd name="T33" fmla="*/ 20 h 60"/>
                    <a:gd name="T34" fmla="*/ 50 w 84"/>
                    <a:gd name="T35" fmla="*/ 18 h 60"/>
                    <a:gd name="T36" fmla="*/ 49 w 84"/>
                    <a:gd name="T37" fmla="*/ 15 h 60"/>
                    <a:gd name="T38" fmla="*/ 47 w 84"/>
                    <a:gd name="T39" fmla="*/ 15 h 60"/>
                    <a:gd name="T40" fmla="*/ 46 w 84"/>
                    <a:gd name="T41" fmla="*/ 13 h 60"/>
                    <a:gd name="T42" fmla="*/ 42 w 84"/>
                    <a:gd name="T43" fmla="*/ 13 h 60"/>
                    <a:gd name="T44" fmla="*/ 40 w 84"/>
                    <a:gd name="T45" fmla="*/ 12 h 60"/>
                    <a:gd name="T46" fmla="*/ 37 w 84"/>
                    <a:gd name="T47" fmla="*/ 14 h 60"/>
                    <a:gd name="T48" fmla="*/ 35 w 84"/>
                    <a:gd name="T49" fmla="*/ 14 h 60"/>
                    <a:gd name="T50" fmla="*/ 33 w 84"/>
                    <a:gd name="T51" fmla="*/ 18 h 60"/>
                    <a:gd name="T52" fmla="*/ 33 w 84"/>
                    <a:gd name="T53" fmla="*/ 20 h 60"/>
                    <a:gd name="T54" fmla="*/ 31 w 84"/>
                    <a:gd name="T55" fmla="*/ 22 h 60"/>
                    <a:gd name="T56" fmla="*/ 33 w 84"/>
                    <a:gd name="T57" fmla="*/ 22 h 60"/>
                    <a:gd name="T58" fmla="*/ 35 w 84"/>
                    <a:gd name="T59" fmla="*/ 17 h 60"/>
                    <a:gd name="T60" fmla="*/ 39 w 84"/>
                    <a:gd name="T61" fmla="*/ 14 h 60"/>
                    <a:gd name="T62" fmla="*/ 45 w 84"/>
                    <a:gd name="T63" fmla="*/ 14 h 60"/>
                    <a:gd name="T64" fmla="*/ 49 w 84"/>
                    <a:gd name="T65" fmla="*/ 17 h 60"/>
                    <a:gd name="T66" fmla="*/ 50 w 84"/>
                    <a:gd name="T67" fmla="*/ 22 h 60"/>
                    <a:gd name="T68" fmla="*/ 49 w 84"/>
                    <a:gd name="T69" fmla="*/ 26 h 60"/>
                    <a:gd name="T70" fmla="*/ 45 w 84"/>
                    <a:gd name="T71" fmla="*/ 30 h 60"/>
                    <a:gd name="T72" fmla="*/ 39 w 84"/>
                    <a:gd name="T73" fmla="*/ 30 h 60"/>
                    <a:gd name="T74" fmla="*/ 35 w 84"/>
                    <a:gd name="T75" fmla="*/ 27 h 60"/>
                    <a:gd name="T76" fmla="*/ 33 w 84"/>
                    <a:gd name="T77" fmla="*/ 22 h 60"/>
                    <a:gd name="T78" fmla="*/ 42 w 84"/>
                    <a:gd name="T79" fmla="*/ 27 h 60"/>
                    <a:gd name="T80" fmla="*/ 37 w 84"/>
                    <a:gd name="T81" fmla="*/ 22 h 60"/>
                    <a:gd name="T82" fmla="*/ 44 w 84"/>
                    <a:gd name="T83" fmla="*/ 22 h 60"/>
                    <a:gd name="T84" fmla="*/ 42 w 84"/>
                    <a:gd name="T85" fmla="*/ 19 h 60"/>
                    <a:gd name="T86" fmla="*/ 79 w 84"/>
                    <a:gd name="T87" fmla="*/ 6 h 60"/>
                    <a:gd name="T88" fmla="*/ 5 w 84"/>
                    <a:gd name="T89" fmla="*/ 6 h 60"/>
                    <a:gd name="T90" fmla="*/ 0 w 84"/>
                    <a:gd name="T91" fmla="*/ 51 h 60"/>
                    <a:gd name="T92" fmla="*/ 0 w 84"/>
                    <a:gd name="T93" fmla="*/ 55 h 60"/>
                    <a:gd name="T94" fmla="*/ 84 w 84"/>
                    <a:gd name="T95" fmla="*/ 55 h 60"/>
                    <a:gd name="T96" fmla="*/ 76 w 84"/>
                    <a:gd name="T97" fmla="*/ 57 h 60"/>
                    <a:gd name="T98" fmla="*/ 3 w 84"/>
                    <a:gd name="T99" fmla="*/ 53 h 60"/>
                    <a:gd name="T100" fmla="*/ 30 w 84"/>
                    <a:gd name="T101" fmla="*/ 56 h 60"/>
                    <a:gd name="T102" fmla="*/ 54 w 84"/>
                    <a:gd name="T103" fmla="*/ 53 h 60"/>
                    <a:gd name="T104" fmla="*/ 76 w 84"/>
                    <a:gd name="T105" fmla="*/ 57 h 60"/>
                    <a:gd name="T106" fmla="*/ 52 w 84"/>
                    <a:gd name="T107" fmla="*/ 54 h 60"/>
                    <a:gd name="T108" fmla="*/ 53 w 84"/>
                    <a:gd name="T109" fmla="*/ 51 h 60"/>
                    <a:gd name="T110" fmla="*/ 7 w 84"/>
                    <a:gd name="T111" fmla="*/ 43 h 60"/>
                    <a:gd name="T112" fmla="*/ 53 w 84"/>
                    <a:gd name="T113" fmla="*/ 51 h 60"/>
                    <a:gd name="T114" fmla="*/ 8 w 84"/>
                    <a:gd name="T115" fmla="*/ 41 h 60"/>
                    <a:gd name="T116" fmla="*/ 10 w 84"/>
                    <a:gd name="T117" fmla="*/ 3 h 60"/>
                    <a:gd name="T118" fmla="*/ 76 w 84"/>
                    <a:gd name="T119" fmla="*/ 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4" h="60">
                      <a:moveTo>
                        <a:pt x="10" y="5"/>
                      </a:moveTo>
                      <a:cubicBezTo>
                        <a:pt x="10" y="5"/>
                        <a:pt x="9" y="5"/>
                        <a:pt x="9" y="6"/>
                      </a:cubicBezTo>
                      <a:cubicBezTo>
                        <a:pt x="9" y="37"/>
                        <a:pt x="9" y="37"/>
                        <a:pt x="9" y="37"/>
                      </a:cubicBezTo>
                      <a:cubicBezTo>
                        <a:pt x="9" y="37"/>
                        <a:pt x="10" y="38"/>
                        <a:pt x="10" y="38"/>
                      </a:cubicBezTo>
                      <a:cubicBezTo>
                        <a:pt x="73" y="38"/>
                        <a:pt x="73" y="38"/>
                        <a:pt x="73" y="38"/>
                      </a:cubicBezTo>
                      <a:cubicBezTo>
                        <a:pt x="74" y="38"/>
                        <a:pt x="74" y="37"/>
                        <a:pt x="74" y="37"/>
                      </a:cubicBezTo>
                      <a:cubicBezTo>
                        <a:pt x="74" y="6"/>
                        <a:pt x="74" y="6"/>
                        <a:pt x="74" y="6"/>
                      </a:cubicBezTo>
                      <a:cubicBezTo>
                        <a:pt x="74" y="5"/>
                        <a:pt x="74" y="5"/>
                        <a:pt x="73" y="5"/>
                      </a:cubicBezTo>
                      <a:lnTo>
                        <a:pt x="10" y="5"/>
                      </a:lnTo>
                      <a:close/>
                      <a:moveTo>
                        <a:pt x="72" y="36"/>
                      </a:moveTo>
                      <a:cubicBezTo>
                        <a:pt x="11" y="36"/>
                        <a:pt x="11" y="36"/>
                        <a:pt x="11" y="36"/>
                      </a:cubicBezTo>
                      <a:cubicBezTo>
                        <a:pt x="11" y="7"/>
                        <a:pt x="11" y="7"/>
                        <a:pt x="11" y="7"/>
                      </a:cubicBezTo>
                      <a:cubicBezTo>
                        <a:pt x="72" y="7"/>
                        <a:pt x="72" y="7"/>
                        <a:pt x="72" y="7"/>
                      </a:cubicBezTo>
                      <a:lnTo>
                        <a:pt x="72" y="36"/>
                      </a:lnTo>
                      <a:close/>
                      <a:moveTo>
                        <a:pt x="32" y="24"/>
                      </a:moveTo>
                      <a:cubicBezTo>
                        <a:pt x="32" y="24"/>
                        <a:pt x="33" y="24"/>
                        <a:pt x="33" y="24"/>
                      </a:cubicBezTo>
                      <a:cubicBezTo>
                        <a:pt x="33" y="24"/>
                        <a:pt x="33" y="24"/>
                        <a:pt x="34" y="25"/>
                      </a:cubicBezTo>
                      <a:cubicBezTo>
                        <a:pt x="34" y="25"/>
                        <a:pt x="34" y="25"/>
                        <a:pt x="33" y="25"/>
                      </a:cubicBezTo>
                      <a:cubicBezTo>
                        <a:pt x="33" y="25"/>
                        <a:pt x="33" y="26"/>
                        <a:pt x="33" y="26"/>
                      </a:cubicBezTo>
                      <a:cubicBezTo>
                        <a:pt x="33" y="26"/>
                        <a:pt x="33" y="26"/>
                        <a:pt x="33" y="27"/>
                      </a:cubicBezTo>
                      <a:cubicBezTo>
                        <a:pt x="33" y="28"/>
                        <a:pt x="34" y="28"/>
                        <a:pt x="34" y="29"/>
                      </a:cubicBezTo>
                      <a:cubicBezTo>
                        <a:pt x="35" y="29"/>
                        <a:pt x="35" y="29"/>
                        <a:pt x="35" y="29"/>
                      </a:cubicBezTo>
                      <a:cubicBezTo>
                        <a:pt x="35" y="29"/>
                        <a:pt x="36" y="29"/>
                        <a:pt x="36" y="29"/>
                      </a:cubicBezTo>
                      <a:cubicBezTo>
                        <a:pt x="36" y="29"/>
                        <a:pt x="36" y="28"/>
                        <a:pt x="37" y="29"/>
                      </a:cubicBezTo>
                      <a:cubicBezTo>
                        <a:pt x="37" y="29"/>
                        <a:pt x="37" y="29"/>
                        <a:pt x="37" y="30"/>
                      </a:cubicBezTo>
                      <a:cubicBezTo>
                        <a:pt x="37" y="30"/>
                        <a:pt x="37" y="30"/>
                        <a:pt x="37" y="30"/>
                      </a:cubicBezTo>
                      <a:cubicBezTo>
                        <a:pt x="37" y="31"/>
                        <a:pt x="37" y="31"/>
                        <a:pt x="37" y="31"/>
                      </a:cubicBezTo>
                      <a:cubicBezTo>
                        <a:pt x="38" y="31"/>
                        <a:pt x="39" y="32"/>
                        <a:pt x="40" y="32"/>
                      </a:cubicBezTo>
                      <a:cubicBezTo>
                        <a:pt x="40" y="32"/>
                        <a:pt x="40" y="32"/>
                        <a:pt x="40" y="32"/>
                      </a:cubicBezTo>
                      <a:cubicBezTo>
                        <a:pt x="40" y="32"/>
                        <a:pt x="41" y="32"/>
                        <a:pt x="41" y="32"/>
                      </a:cubicBezTo>
                      <a:cubicBezTo>
                        <a:pt x="41" y="32"/>
                        <a:pt x="41" y="31"/>
                        <a:pt x="41" y="31"/>
                      </a:cubicBezTo>
                      <a:cubicBezTo>
                        <a:pt x="41" y="30"/>
                        <a:pt x="42" y="30"/>
                        <a:pt x="42" y="31"/>
                      </a:cubicBezTo>
                      <a:cubicBezTo>
                        <a:pt x="42" y="31"/>
                        <a:pt x="43" y="32"/>
                        <a:pt x="43" y="32"/>
                      </a:cubicBezTo>
                      <a:cubicBezTo>
                        <a:pt x="43" y="32"/>
                        <a:pt x="43" y="32"/>
                        <a:pt x="44" y="32"/>
                      </a:cubicBezTo>
                      <a:cubicBezTo>
                        <a:pt x="44" y="32"/>
                        <a:pt x="45" y="31"/>
                        <a:pt x="46" y="31"/>
                      </a:cubicBezTo>
                      <a:cubicBezTo>
                        <a:pt x="46" y="31"/>
                        <a:pt x="47" y="31"/>
                        <a:pt x="47" y="30"/>
                      </a:cubicBezTo>
                      <a:cubicBezTo>
                        <a:pt x="47" y="30"/>
                        <a:pt x="47" y="30"/>
                        <a:pt x="47" y="30"/>
                      </a:cubicBezTo>
                      <a:cubicBezTo>
                        <a:pt x="46" y="29"/>
                        <a:pt x="47" y="29"/>
                        <a:pt x="47" y="29"/>
                      </a:cubicBezTo>
                      <a:cubicBezTo>
                        <a:pt x="47" y="28"/>
                        <a:pt x="47" y="29"/>
                        <a:pt x="48" y="29"/>
                      </a:cubicBezTo>
                      <a:cubicBezTo>
                        <a:pt x="48" y="29"/>
                        <a:pt x="48" y="29"/>
                        <a:pt x="48" y="29"/>
                      </a:cubicBezTo>
                      <a:cubicBezTo>
                        <a:pt x="49" y="29"/>
                        <a:pt x="49" y="29"/>
                        <a:pt x="49" y="29"/>
                      </a:cubicBezTo>
                      <a:cubicBezTo>
                        <a:pt x="50" y="28"/>
                        <a:pt x="50" y="28"/>
                        <a:pt x="51" y="27"/>
                      </a:cubicBezTo>
                      <a:cubicBezTo>
                        <a:pt x="51" y="26"/>
                        <a:pt x="51" y="26"/>
                        <a:pt x="51" y="26"/>
                      </a:cubicBezTo>
                      <a:cubicBezTo>
                        <a:pt x="51" y="26"/>
                        <a:pt x="51" y="25"/>
                        <a:pt x="50" y="25"/>
                      </a:cubicBezTo>
                      <a:cubicBezTo>
                        <a:pt x="50" y="25"/>
                        <a:pt x="50" y="25"/>
                        <a:pt x="50" y="25"/>
                      </a:cubicBezTo>
                      <a:cubicBezTo>
                        <a:pt x="50" y="24"/>
                        <a:pt x="50" y="24"/>
                        <a:pt x="51" y="24"/>
                      </a:cubicBezTo>
                      <a:cubicBezTo>
                        <a:pt x="51" y="24"/>
                        <a:pt x="51" y="24"/>
                        <a:pt x="51" y="24"/>
                      </a:cubicBezTo>
                      <a:cubicBezTo>
                        <a:pt x="52" y="24"/>
                        <a:pt x="52" y="24"/>
                        <a:pt x="52" y="23"/>
                      </a:cubicBezTo>
                      <a:cubicBezTo>
                        <a:pt x="52" y="23"/>
                        <a:pt x="52" y="22"/>
                        <a:pt x="52" y="22"/>
                      </a:cubicBezTo>
                      <a:cubicBezTo>
                        <a:pt x="52" y="21"/>
                        <a:pt x="52" y="21"/>
                        <a:pt x="52" y="20"/>
                      </a:cubicBezTo>
                      <a:cubicBezTo>
                        <a:pt x="52" y="20"/>
                        <a:pt x="52" y="20"/>
                        <a:pt x="51" y="20"/>
                      </a:cubicBezTo>
                      <a:cubicBezTo>
                        <a:pt x="51" y="20"/>
                        <a:pt x="51" y="20"/>
                        <a:pt x="51" y="20"/>
                      </a:cubicBezTo>
                      <a:cubicBezTo>
                        <a:pt x="50" y="20"/>
                        <a:pt x="50" y="19"/>
                        <a:pt x="50" y="19"/>
                      </a:cubicBezTo>
                      <a:cubicBezTo>
                        <a:pt x="50" y="19"/>
                        <a:pt x="50" y="19"/>
                        <a:pt x="50" y="18"/>
                      </a:cubicBezTo>
                      <a:cubicBezTo>
                        <a:pt x="51" y="18"/>
                        <a:pt x="51" y="18"/>
                        <a:pt x="51" y="18"/>
                      </a:cubicBezTo>
                      <a:cubicBezTo>
                        <a:pt x="51" y="18"/>
                        <a:pt x="51" y="17"/>
                        <a:pt x="51" y="17"/>
                      </a:cubicBezTo>
                      <a:cubicBezTo>
                        <a:pt x="50" y="16"/>
                        <a:pt x="50" y="15"/>
                        <a:pt x="49" y="15"/>
                      </a:cubicBezTo>
                      <a:cubicBezTo>
                        <a:pt x="49" y="15"/>
                        <a:pt x="49" y="14"/>
                        <a:pt x="48" y="14"/>
                      </a:cubicBezTo>
                      <a:cubicBezTo>
                        <a:pt x="48" y="14"/>
                        <a:pt x="48" y="15"/>
                        <a:pt x="48" y="15"/>
                      </a:cubicBezTo>
                      <a:cubicBezTo>
                        <a:pt x="47" y="15"/>
                        <a:pt x="47" y="15"/>
                        <a:pt x="47" y="15"/>
                      </a:cubicBezTo>
                      <a:cubicBezTo>
                        <a:pt x="47" y="15"/>
                        <a:pt x="46" y="14"/>
                        <a:pt x="47" y="14"/>
                      </a:cubicBezTo>
                      <a:cubicBezTo>
                        <a:pt x="47" y="14"/>
                        <a:pt x="47" y="13"/>
                        <a:pt x="47" y="13"/>
                      </a:cubicBezTo>
                      <a:cubicBezTo>
                        <a:pt x="47" y="13"/>
                        <a:pt x="46" y="13"/>
                        <a:pt x="46" y="13"/>
                      </a:cubicBezTo>
                      <a:cubicBezTo>
                        <a:pt x="45" y="12"/>
                        <a:pt x="44" y="12"/>
                        <a:pt x="44" y="12"/>
                      </a:cubicBezTo>
                      <a:cubicBezTo>
                        <a:pt x="43" y="12"/>
                        <a:pt x="43" y="12"/>
                        <a:pt x="43" y="12"/>
                      </a:cubicBezTo>
                      <a:cubicBezTo>
                        <a:pt x="43" y="12"/>
                        <a:pt x="42" y="12"/>
                        <a:pt x="42" y="13"/>
                      </a:cubicBezTo>
                      <a:cubicBezTo>
                        <a:pt x="42" y="13"/>
                        <a:pt x="41" y="13"/>
                        <a:pt x="41" y="13"/>
                      </a:cubicBezTo>
                      <a:cubicBezTo>
                        <a:pt x="41" y="12"/>
                        <a:pt x="41" y="12"/>
                        <a:pt x="41" y="12"/>
                      </a:cubicBezTo>
                      <a:cubicBezTo>
                        <a:pt x="40" y="12"/>
                        <a:pt x="40" y="12"/>
                        <a:pt x="40" y="12"/>
                      </a:cubicBezTo>
                      <a:cubicBezTo>
                        <a:pt x="39" y="12"/>
                        <a:pt x="38" y="12"/>
                        <a:pt x="37" y="13"/>
                      </a:cubicBezTo>
                      <a:cubicBezTo>
                        <a:pt x="37" y="13"/>
                        <a:pt x="37" y="13"/>
                        <a:pt x="37" y="13"/>
                      </a:cubicBezTo>
                      <a:cubicBezTo>
                        <a:pt x="37" y="13"/>
                        <a:pt x="37" y="14"/>
                        <a:pt x="37" y="14"/>
                      </a:cubicBezTo>
                      <a:cubicBezTo>
                        <a:pt x="37" y="14"/>
                        <a:pt x="37" y="15"/>
                        <a:pt x="37" y="15"/>
                      </a:cubicBezTo>
                      <a:cubicBezTo>
                        <a:pt x="36" y="15"/>
                        <a:pt x="36" y="15"/>
                        <a:pt x="36" y="15"/>
                      </a:cubicBezTo>
                      <a:cubicBezTo>
                        <a:pt x="36" y="15"/>
                        <a:pt x="35" y="14"/>
                        <a:pt x="35" y="14"/>
                      </a:cubicBezTo>
                      <a:cubicBezTo>
                        <a:pt x="35" y="14"/>
                        <a:pt x="35" y="15"/>
                        <a:pt x="34" y="15"/>
                      </a:cubicBezTo>
                      <a:cubicBezTo>
                        <a:pt x="34" y="15"/>
                        <a:pt x="33" y="16"/>
                        <a:pt x="33" y="17"/>
                      </a:cubicBezTo>
                      <a:cubicBezTo>
                        <a:pt x="33" y="17"/>
                        <a:pt x="33" y="18"/>
                        <a:pt x="33" y="18"/>
                      </a:cubicBezTo>
                      <a:cubicBezTo>
                        <a:pt x="33" y="18"/>
                        <a:pt x="33" y="18"/>
                        <a:pt x="33" y="18"/>
                      </a:cubicBezTo>
                      <a:cubicBezTo>
                        <a:pt x="34" y="19"/>
                        <a:pt x="34" y="19"/>
                        <a:pt x="34" y="19"/>
                      </a:cubicBezTo>
                      <a:cubicBezTo>
                        <a:pt x="33" y="19"/>
                        <a:pt x="33" y="20"/>
                        <a:pt x="33" y="20"/>
                      </a:cubicBezTo>
                      <a:cubicBezTo>
                        <a:pt x="32" y="20"/>
                        <a:pt x="32" y="20"/>
                        <a:pt x="32" y="20"/>
                      </a:cubicBezTo>
                      <a:cubicBezTo>
                        <a:pt x="32" y="20"/>
                        <a:pt x="32" y="20"/>
                        <a:pt x="32" y="20"/>
                      </a:cubicBezTo>
                      <a:cubicBezTo>
                        <a:pt x="32" y="21"/>
                        <a:pt x="31" y="21"/>
                        <a:pt x="31" y="22"/>
                      </a:cubicBezTo>
                      <a:cubicBezTo>
                        <a:pt x="31" y="22"/>
                        <a:pt x="32" y="23"/>
                        <a:pt x="32" y="23"/>
                      </a:cubicBezTo>
                      <a:cubicBezTo>
                        <a:pt x="32" y="24"/>
                        <a:pt x="32" y="24"/>
                        <a:pt x="32" y="24"/>
                      </a:cubicBezTo>
                      <a:close/>
                      <a:moveTo>
                        <a:pt x="33" y="22"/>
                      </a:moveTo>
                      <a:cubicBezTo>
                        <a:pt x="34" y="21"/>
                        <a:pt x="35" y="21"/>
                        <a:pt x="35" y="20"/>
                      </a:cubicBezTo>
                      <a:cubicBezTo>
                        <a:pt x="36" y="19"/>
                        <a:pt x="36" y="18"/>
                        <a:pt x="35" y="17"/>
                      </a:cubicBezTo>
                      <a:cubicBezTo>
                        <a:pt x="35" y="17"/>
                        <a:pt x="35" y="17"/>
                        <a:pt x="35" y="17"/>
                      </a:cubicBezTo>
                      <a:cubicBezTo>
                        <a:pt x="36" y="17"/>
                        <a:pt x="37" y="17"/>
                        <a:pt x="38" y="17"/>
                      </a:cubicBezTo>
                      <a:cubicBezTo>
                        <a:pt x="39" y="16"/>
                        <a:pt x="39" y="15"/>
                        <a:pt x="39" y="14"/>
                      </a:cubicBezTo>
                      <a:cubicBezTo>
                        <a:pt x="39" y="14"/>
                        <a:pt x="39" y="14"/>
                        <a:pt x="39" y="14"/>
                      </a:cubicBezTo>
                      <a:cubicBezTo>
                        <a:pt x="40" y="15"/>
                        <a:pt x="41" y="15"/>
                        <a:pt x="42" y="15"/>
                      </a:cubicBezTo>
                      <a:cubicBezTo>
                        <a:pt x="43" y="15"/>
                        <a:pt x="44" y="15"/>
                        <a:pt x="44" y="14"/>
                      </a:cubicBezTo>
                      <a:cubicBezTo>
                        <a:pt x="44" y="14"/>
                        <a:pt x="44" y="14"/>
                        <a:pt x="45" y="14"/>
                      </a:cubicBezTo>
                      <a:cubicBezTo>
                        <a:pt x="44" y="15"/>
                        <a:pt x="45" y="16"/>
                        <a:pt x="46" y="17"/>
                      </a:cubicBezTo>
                      <a:cubicBezTo>
                        <a:pt x="46" y="17"/>
                        <a:pt x="47" y="17"/>
                        <a:pt x="48" y="17"/>
                      </a:cubicBezTo>
                      <a:cubicBezTo>
                        <a:pt x="48" y="17"/>
                        <a:pt x="48" y="17"/>
                        <a:pt x="49" y="17"/>
                      </a:cubicBezTo>
                      <a:cubicBezTo>
                        <a:pt x="48" y="18"/>
                        <a:pt x="48" y="19"/>
                        <a:pt x="48" y="20"/>
                      </a:cubicBezTo>
                      <a:cubicBezTo>
                        <a:pt x="48" y="21"/>
                        <a:pt x="49" y="21"/>
                        <a:pt x="50" y="22"/>
                      </a:cubicBezTo>
                      <a:cubicBezTo>
                        <a:pt x="50" y="22"/>
                        <a:pt x="50" y="22"/>
                        <a:pt x="50" y="22"/>
                      </a:cubicBezTo>
                      <a:cubicBezTo>
                        <a:pt x="50" y="22"/>
                        <a:pt x="50" y="22"/>
                        <a:pt x="50" y="22"/>
                      </a:cubicBezTo>
                      <a:cubicBezTo>
                        <a:pt x="49" y="22"/>
                        <a:pt x="48" y="23"/>
                        <a:pt x="48" y="24"/>
                      </a:cubicBezTo>
                      <a:cubicBezTo>
                        <a:pt x="48" y="25"/>
                        <a:pt x="48" y="26"/>
                        <a:pt x="49" y="26"/>
                      </a:cubicBezTo>
                      <a:cubicBezTo>
                        <a:pt x="48" y="27"/>
                        <a:pt x="48" y="27"/>
                        <a:pt x="48" y="27"/>
                      </a:cubicBezTo>
                      <a:cubicBezTo>
                        <a:pt x="47" y="27"/>
                        <a:pt x="46" y="27"/>
                        <a:pt x="46" y="27"/>
                      </a:cubicBezTo>
                      <a:cubicBezTo>
                        <a:pt x="45" y="28"/>
                        <a:pt x="44" y="29"/>
                        <a:pt x="45" y="30"/>
                      </a:cubicBezTo>
                      <a:cubicBezTo>
                        <a:pt x="44" y="30"/>
                        <a:pt x="44" y="30"/>
                        <a:pt x="44" y="30"/>
                      </a:cubicBezTo>
                      <a:cubicBezTo>
                        <a:pt x="44" y="29"/>
                        <a:pt x="43" y="28"/>
                        <a:pt x="42" y="28"/>
                      </a:cubicBezTo>
                      <a:cubicBezTo>
                        <a:pt x="41" y="28"/>
                        <a:pt x="40" y="29"/>
                        <a:pt x="39" y="30"/>
                      </a:cubicBezTo>
                      <a:cubicBezTo>
                        <a:pt x="39" y="30"/>
                        <a:pt x="39" y="30"/>
                        <a:pt x="39" y="30"/>
                      </a:cubicBezTo>
                      <a:cubicBezTo>
                        <a:pt x="39" y="29"/>
                        <a:pt x="39" y="28"/>
                        <a:pt x="38" y="27"/>
                      </a:cubicBezTo>
                      <a:cubicBezTo>
                        <a:pt x="37" y="27"/>
                        <a:pt x="36" y="27"/>
                        <a:pt x="35" y="27"/>
                      </a:cubicBezTo>
                      <a:cubicBezTo>
                        <a:pt x="35" y="27"/>
                        <a:pt x="35" y="27"/>
                        <a:pt x="35" y="26"/>
                      </a:cubicBezTo>
                      <a:cubicBezTo>
                        <a:pt x="36" y="26"/>
                        <a:pt x="36" y="25"/>
                        <a:pt x="35" y="24"/>
                      </a:cubicBezTo>
                      <a:cubicBezTo>
                        <a:pt x="35" y="23"/>
                        <a:pt x="34" y="22"/>
                        <a:pt x="33" y="22"/>
                      </a:cubicBezTo>
                      <a:cubicBezTo>
                        <a:pt x="33" y="22"/>
                        <a:pt x="33" y="22"/>
                        <a:pt x="33" y="22"/>
                      </a:cubicBezTo>
                      <a:cubicBezTo>
                        <a:pt x="33" y="22"/>
                        <a:pt x="33" y="22"/>
                        <a:pt x="33" y="22"/>
                      </a:cubicBezTo>
                      <a:close/>
                      <a:moveTo>
                        <a:pt x="42" y="27"/>
                      </a:moveTo>
                      <a:cubicBezTo>
                        <a:pt x="44" y="27"/>
                        <a:pt x="46" y="24"/>
                        <a:pt x="46" y="22"/>
                      </a:cubicBezTo>
                      <a:cubicBezTo>
                        <a:pt x="46" y="19"/>
                        <a:pt x="44" y="17"/>
                        <a:pt x="42" y="17"/>
                      </a:cubicBezTo>
                      <a:cubicBezTo>
                        <a:pt x="39" y="17"/>
                        <a:pt x="37" y="19"/>
                        <a:pt x="37" y="22"/>
                      </a:cubicBezTo>
                      <a:cubicBezTo>
                        <a:pt x="37" y="24"/>
                        <a:pt x="39" y="27"/>
                        <a:pt x="42" y="27"/>
                      </a:cubicBezTo>
                      <a:close/>
                      <a:moveTo>
                        <a:pt x="42" y="19"/>
                      </a:moveTo>
                      <a:cubicBezTo>
                        <a:pt x="43" y="19"/>
                        <a:pt x="44" y="20"/>
                        <a:pt x="44" y="22"/>
                      </a:cubicBezTo>
                      <a:cubicBezTo>
                        <a:pt x="44" y="23"/>
                        <a:pt x="43" y="25"/>
                        <a:pt x="42" y="25"/>
                      </a:cubicBezTo>
                      <a:cubicBezTo>
                        <a:pt x="40" y="25"/>
                        <a:pt x="39" y="23"/>
                        <a:pt x="39" y="22"/>
                      </a:cubicBezTo>
                      <a:cubicBezTo>
                        <a:pt x="39" y="20"/>
                        <a:pt x="40" y="19"/>
                        <a:pt x="42" y="19"/>
                      </a:cubicBezTo>
                      <a:close/>
                      <a:moveTo>
                        <a:pt x="84" y="51"/>
                      </a:moveTo>
                      <a:cubicBezTo>
                        <a:pt x="79" y="42"/>
                        <a:pt x="79" y="42"/>
                        <a:pt x="79" y="42"/>
                      </a:cubicBezTo>
                      <a:cubicBezTo>
                        <a:pt x="79" y="6"/>
                        <a:pt x="79" y="6"/>
                        <a:pt x="79" y="6"/>
                      </a:cubicBezTo>
                      <a:cubicBezTo>
                        <a:pt x="79" y="1"/>
                        <a:pt x="78" y="0"/>
                        <a:pt x="74" y="0"/>
                      </a:cubicBezTo>
                      <a:cubicBezTo>
                        <a:pt x="10" y="0"/>
                        <a:pt x="10" y="0"/>
                        <a:pt x="10" y="0"/>
                      </a:cubicBezTo>
                      <a:cubicBezTo>
                        <a:pt x="6" y="0"/>
                        <a:pt x="5" y="1"/>
                        <a:pt x="5" y="6"/>
                      </a:cubicBezTo>
                      <a:cubicBezTo>
                        <a:pt x="5" y="42"/>
                        <a:pt x="5" y="42"/>
                        <a:pt x="5" y="42"/>
                      </a:cubicBezTo>
                      <a:cubicBezTo>
                        <a:pt x="0" y="51"/>
                        <a:pt x="0" y="51"/>
                        <a:pt x="0" y="51"/>
                      </a:cubicBezTo>
                      <a:cubicBezTo>
                        <a:pt x="0" y="51"/>
                        <a:pt x="0" y="51"/>
                        <a:pt x="0" y="51"/>
                      </a:cubicBezTo>
                      <a:cubicBezTo>
                        <a:pt x="0" y="51"/>
                        <a:pt x="0" y="51"/>
                        <a:pt x="0" y="51"/>
                      </a:cubicBezTo>
                      <a:cubicBezTo>
                        <a:pt x="0" y="51"/>
                        <a:pt x="0" y="51"/>
                        <a:pt x="0" y="51"/>
                      </a:cubicBezTo>
                      <a:cubicBezTo>
                        <a:pt x="0" y="52"/>
                        <a:pt x="0" y="53"/>
                        <a:pt x="0" y="55"/>
                      </a:cubicBezTo>
                      <a:cubicBezTo>
                        <a:pt x="0" y="58"/>
                        <a:pt x="3" y="60"/>
                        <a:pt x="7" y="60"/>
                      </a:cubicBezTo>
                      <a:cubicBezTo>
                        <a:pt x="76" y="60"/>
                        <a:pt x="76" y="60"/>
                        <a:pt x="76" y="60"/>
                      </a:cubicBezTo>
                      <a:cubicBezTo>
                        <a:pt x="80" y="60"/>
                        <a:pt x="84" y="58"/>
                        <a:pt x="84" y="55"/>
                      </a:cubicBezTo>
                      <a:cubicBezTo>
                        <a:pt x="84" y="52"/>
                        <a:pt x="84" y="52"/>
                        <a:pt x="84" y="52"/>
                      </a:cubicBezTo>
                      <a:cubicBezTo>
                        <a:pt x="84" y="52"/>
                        <a:pt x="84" y="52"/>
                        <a:pt x="84" y="51"/>
                      </a:cubicBezTo>
                      <a:close/>
                      <a:moveTo>
                        <a:pt x="76" y="57"/>
                      </a:moveTo>
                      <a:cubicBezTo>
                        <a:pt x="7" y="57"/>
                        <a:pt x="7" y="57"/>
                        <a:pt x="7" y="57"/>
                      </a:cubicBezTo>
                      <a:cubicBezTo>
                        <a:pt x="5" y="57"/>
                        <a:pt x="3" y="56"/>
                        <a:pt x="3" y="55"/>
                      </a:cubicBezTo>
                      <a:cubicBezTo>
                        <a:pt x="3" y="53"/>
                        <a:pt x="3" y="53"/>
                        <a:pt x="3" y="53"/>
                      </a:cubicBezTo>
                      <a:cubicBezTo>
                        <a:pt x="29" y="53"/>
                        <a:pt x="29" y="53"/>
                        <a:pt x="29" y="53"/>
                      </a:cubicBezTo>
                      <a:cubicBezTo>
                        <a:pt x="29" y="55"/>
                        <a:pt x="29" y="55"/>
                        <a:pt x="29" y="55"/>
                      </a:cubicBezTo>
                      <a:cubicBezTo>
                        <a:pt x="29" y="56"/>
                        <a:pt x="30" y="56"/>
                        <a:pt x="30" y="56"/>
                      </a:cubicBezTo>
                      <a:cubicBezTo>
                        <a:pt x="53" y="56"/>
                        <a:pt x="53" y="56"/>
                        <a:pt x="53" y="56"/>
                      </a:cubicBezTo>
                      <a:cubicBezTo>
                        <a:pt x="54" y="56"/>
                        <a:pt x="54" y="56"/>
                        <a:pt x="54" y="55"/>
                      </a:cubicBezTo>
                      <a:cubicBezTo>
                        <a:pt x="54" y="53"/>
                        <a:pt x="54" y="53"/>
                        <a:pt x="54" y="53"/>
                      </a:cubicBezTo>
                      <a:cubicBezTo>
                        <a:pt x="81" y="53"/>
                        <a:pt x="81" y="53"/>
                        <a:pt x="81" y="53"/>
                      </a:cubicBezTo>
                      <a:cubicBezTo>
                        <a:pt x="81" y="55"/>
                        <a:pt x="81" y="55"/>
                        <a:pt x="81" y="55"/>
                      </a:cubicBezTo>
                      <a:cubicBezTo>
                        <a:pt x="81" y="56"/>
                        <a:pt x="79" y="57"/>
                        <a:pt x="76" y="57"/>
                      </a:cubicBezTo>
                      <a:close/>
                      <a:moveTo>
                        <a:pt x="31" y="53"/>
                      </a:moveTo>
                      <a:cubicBezTo>
                        <a:pt x="52" y="53"/>
                        <a:pt x="52" y="53"/>
                        <a:pt x="52" y="53"/>
                      </a:cubicBezTo>
                      <a:cubicBezTo>
                        <a:pt x="52" y="54"/>
                        <a:pt x="52" y="54"/>
                        <a:pt x="52" y="54"/>
                      </a:cubicBezTo>
                      <a:cubicBezTo>
                        <a:pt x="31" y="54"/>
                        <a:pt x="31" y="54"/>
                        <a:pt x="31" y="54"/>
                      </a:cubicBezTo>
                      <a:lnTo>
                        <a:pt x="31" y="53"/>
                      </a:lnTo>
                      <a:close/>
                      <a:moveTo>
                        <a:pt x="53" y="51"/>
                      </a:moveTo>
                      <a:cubicBezTo>
                        <a:pt x="30" y="51"/>
                        <a:pt x="30" y="51"/>
                        <a:pt x="30" y="51"/>
                      </a:cubicBezTo>
                      <a:cubicBezTo>
                        <a:pt x="3" y="51"/>
                        <a:pt x="3" y="51"/>
                        <a:pt x="3" y="51"/>
                      </a:cubicBezTo>
                      <a:cubicBezTo>
                        <a:pt x="7" y="43"/>
                        <a:pt x="7" y="43"/>
                        <a:pt x="7" y="43"/>
                      </a:cubicBezTo>
                      <a:cubicBezTo>
                        <a:pt x="76" y="43"/>
                        <a:pt x="76" y="43"/>
                        <a:pt x="76" y="43"/>
                      </a:cubicBezTo>
                      <a:cubicBezTo>
                        <a:pt x="80" y="51"/>
                        <a:pt x="80" y="51"/>
                        <a:pt x="80" y="51"/>
                      </a:cubicBezTo>
                      <a:lnTo>
                        <a:pt x="53" y="51"/>
                      </a:lnTo>
                      <a:close/>
                      <a:moveTo>
                        <a:pt x="76" y="6"/>
                      </a:moveTo>
                      <a:cubicBezTo>
                        <a:pt x="76" y="41"/>
                        <a:pt x="76" y="41"/>
                        <a:pt x="76" y="41"/>
                      </a:cubicBezTo>
                      <a:cubicBezTo>
                        <a:pt x="8" y="41"/>
                        <a:pt x="8" y="41"/>
                        <a:pt x="8" y="41"/>
                      </a:cubicBezTo>
                      <a:cubicBezTo>
                        <a:pt x="8" y="6"/>
                        <a:pt x="8" y="6"/>
                        <a:pt x="8" y="6"/>
                      </a:cubicBezTo>
                      <a:cubicBezTo>
                        <a:pt x="8" y="5"/>
                        <a:pt x="8" y="4"/>
                        <a:pt x="8" y="3"/>
                      </a:cubicBezTo>
                      <a:cubicBezTo>
                        <a:pt x="8" y="3"/>
                        <a:pt x="9" y="3"/>
                        <a:pt x="10" y="3"/>
                      </a:cubicBezTo>
                      <a:cubicBezTo>
                        <a:pt x="74" y="3"/>
                        <a:pt x="74" y="3"/>
                        <a:pt x="74" y="3"/>
                      </a:cubicBezTo>
                      <a:cubicBezTo>
                        <a:pt x="74" y="3"/>
                        <a:pt x="75" y="3"/>
                        <a:pt x="76" y="3"/>
                      </a:cubicBezTo>
                      <a:cubicBezTo>
                        <a:pt x="76" y="4"/>
                        <a:pt x="76" y="5"/>
                        <a:pt x="76" y="6"/>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8" name="Freeform 24">
                  <a:extLst>
                    <a:ext uri="{FF2B5EF4-FFF2-40B4-BE49-F238E27FC236}">
                      <a16:creationId xmlns:a16="http://schemas.microsoft.com/office/drawing/2014/main" id="{6E50B12B-9A5A-4246-88E4-D2B21A6C03CF}"/>
                    </a:ext>
                  </a:extLst>
                </p:cNvPr>
                <p:cNvSpPr>
                  <a:spLocks noEditPoints="1"/>
                </p:cNvSpPr>
                <p:nvPr/>
              </p:nvSpPr>
              <p:spPr bwMode="auto">
                <a:xfrm>
                  <a:off x="6467518" y="2334324"/>
                  <a:ext cx="380570" cy="401423"/>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59" name="Freeform 235">
                  <a:extLst>
                    <a:ext uri="{FF2B5EF4-FFF2-40B4-BE49-F238E27FC236}">
                      <a16:creationId xmlns:a16="http://schemas.microsoft.com/office/drawing/2014/main" id="{2245C07E-F754-6047-BABD-13E8A0EE42E8}"/>
                    </a:ext>
                  </a:extLst>
                </p:cNvPr>
                <p:cNvSpPr>
                  <a:spLocks noEditPoints="1"/>
                </p:cNvSpPr>
                <p:nvPr/>
              </p:nvSpPr>
              <p:spPr bwMode="auto">
                <a:xfrm>
                  <a:off x="8187566" y="2909526"/>
                  <a:ext cx="454390" cy="454388"/>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0" name="Freeform 16">
                  <a:extLst>
                    <a:ext uri="{FF2B5EF4-FFF2-40B4-BE49-F238E27FC236}">
                      <a16:creationId xmlns:a16="http://schemas.microsoft.com/office/drawing/2014/main" id="{5D66BBDB-85D0-C94D-9C1B-44691A86FE8A}"/>
                    </a:ext>
                  </a:extLst>
                </p:cNvPr>
                <p:cNvSpPr>
                  <a:spLocks noEditPoints="1"/>
                </p:cNvSpPr>
                <p:nvPr/>
              </p:nvSpPr>
              <p:spPr bwMode="auto">
                <a:xfrm>
                  <a:off x="5726185" y="1682088"/>
                  <a:ext cx="371697" cy="409820"/>
                </a:xfrm>
                <a:custGeom>
                  <a:avLst/>
                  <a:gdLst>
                    <a:gd name="T0" fmla="*/ 33 w 66"/>
                    <a:gd name="T1" fmla="*/ 0 h 73"/>
                    <a:gd name="T2" fmla="*/ 26 w 66"/>
                    <a:gd name="T3" fmla="*/ 6 h 73"/>
                    <a:gd name="T4" fmla="*/ 39 w 66"/>
                    <a:gd name="T5" fmla="*/ 7 h 73"/>
                    <a:gd name="T6" fmla="*/ 28 w 66"/>
                    <a:gd name="T7" fmla="*/ 5 h 73"/>
                    <a:gd name="T8" fmla="*/ 33 w 66"/>
                    <a:gd name="T9" fmla="*/ 1 h 73"/>
                    <a:gd name="T10" fmla="*/ 28 w 66"/>
                    <a:gd name="T11" fmla="*/ 5 h 73"/>
                    <a:gd name="T12" fmla="*/ 50 w 66"/>
                    <a:gd name="T13" fmla="*/ 13 h 73"/>
                    <a:gd name="T14" fmla="*/ 55 w 66"/>
                    <a:gd name="T15" fmla="*/ 15 h 73"/>
                    <a:gd name="T16" fmla="*/ 54 w 66"/>
                    <a:gd name="T17" fmla="*/ 8 h 73"/>
                    <a:gd name="T18" fmla="*/ 45 w 66"/>
                    <a:gd name="T19" fmla="*/ 8 h 73"/>
                    <a:gd name="T20" fmla="*/ 49 w 66"/>
                    <a:gd name="T21" fmla="*/ 11 h 73"/>
                    <a:gd name="T22" fmla="*/ 33 w 66"/>
                    <a:gd name="T23" fmla="*/ 7 h 73"/>
                    <a:gd name="T24" fmla="*/ 17 w 66"/>
                    <a:gd name="T25" fmla="*/ 12 h 73"/>
                    <a:gd name="T26" fmla="*/ 21 w 66"/>
                    <a:gd name="T27" fmla="*/ 8 h 73"/>
                    <a:gd name="T28" fmla="*/ 14 w 66"/>
                    <a:gd name="T29" fmla="*/ 6 h 73"/>
                    <a:gd name="T30" fmla="*/ 10 w 66"/>
                    <a:gd name="T31" fmla="*/ 15 h 73"/>
                    <a:gd name="T32" fmla="*/ 15 w 66"/>
                    <a:gd name="T33" fmla="*/ 12 h 73"/>
                    <a:gd name="T34" fmla="*/ 15 w 66"/>
                    <a:gd name="T35" fmla="*/ 13 h 73"/>
                    <a:gd name="T36" fmla="*/ 0 w 66"/>
                    <a:gd name="T37" fmla="*/ 35 h 73"/>
                    <a:gd name="T38" fmla="*/ 4 w 66"/>
                    <a:gd name="T39" fmla="*/ 43 h 73"/>
                    <a:gd name="T40" fmla="*/ 14 w 66"/>
                    <a:gd name="T41" fmla="*/ 60 h 73"/>
                    <a:gd name="T42" fmla="*/ 11 w 66"/>
                    <a:gd name="T43" fmla="*/ 68 h 73"/>
                    <a:gd name="T44" fmla="*/ 12 w 66"/>
                    <a:gd name="T45" fmla="*/ 73 h 73"/>
                    <a:gd name="T46" fmla="*/ 15 w 66"/>
                    <a:gd name="T47" fmla="*/ 70 h 73"/>
                    <a:gd name="T48" fmla="*/ 20 w 66"/>
                    <a:gd name="T49" fmla="*/ 63 h 73"/>
                    <a:gd name="T50" fmla="*/ 46 w 66"/>
                    <a:gd name="T51" fmla="*/ 63 h 73"/>
                    <a:gd name="T52" fmla="*/ 52 w 66"/>
                    <a:gd name="T53" fmla="*/ 70 h 73"/>
                    <a:gd name="T54" fmla="*/ 57 w 66"/>
                    <a:gd name="T55" fmla="*/ 71 h 73"/>
                    <a:gd name="T56" fmla="*/ 56 w 66"/>
                    <a:gd name="T57" fmla="*/ 67 h 73"/>
                    <a:gd name="T58" fmla="*/ 62 w 66"/>
                    <a:gd name="T59" fmla="*/ 43 h 73"/>
                    <a:gd name="T60" fmla="*/ 66 w 66"/>
                    <a:gd name="T61" fmla="*/ 35 h 73"/>
                    <a:gd name="T62" fmla="*/ 2 w 66"/>
                    <a:gd name="T63" fmla="*/ 38 h 73"/>
                    <a:gd name="T64" fmla="*/ 3 w 66"/>
                    <a:gd name="T65" fmla="*/ 32 h 73"/>
                    <a:gd name="T66" fmla="*/ 3 w 66"/>
                    <a:gd name="T67" fmla="*/ 41 h 73"/>
                    <a:gd name="T68" fmla="*/ 47 w 66"/>
                    <a:gd name="T69" fmla="*/ 8 h 73"/>
                    <a:gd name="T70" fmla="*/ 53 w 66"/>
                    <a:gd name="T71" fmla="*/ 10 h 73"/>
                    <a:gd name="T72" fmla="*/ 47 w 66"/>
                    <a:gd name="T73" fmla="*/ 8 h 73"/>
                    <a:gd name="T74" fmla="*/ 12 w 66"/>
                    <a:gd name="T75" fmla="*/ 10 h 73"/>
                    <a:gd name="T76" fmla="*/ 17 w 66"/>
                    <a:gd name="T77" fmla="*/ 7 h 73"/>
                    <a:gd name="T78" fmla="*/ 11 w 66"/>
                    <a:gd name="T79" fmla="*/ 13 h 73"/>
                    <a:gd name="T80" fmla="*/ 12 w 66"/>
                    <a:gd name="T81" fmla="*/ 66 h 73"/>
                    <a:gd name="T82" fmla="*/ 17 w 66"/>
                    <a:gd name="T83" fmla="*/ 64 h 73"/>
                    <a:gd name="T84" fmla="*/ 53 w 66"/>
                    <a:gd name="T85" fmla="*/ 66 h 73"/>
                    <a:gd name="T86" fmla="*/ 48 w 66"/>
                    <a:gd name="T87" fmla="*/ 64 h 73"/>
                    <a:gd name="T88" fmla="*/ 53 w 66"/>
                    <a:gd name="T89" fmla="*/ 66 h 73"/>
                    <a:gd name="T90" fmla="*/ 6 w 66"/>
                    <a:gd name="T91" fmla="*/ 37 h 73"/>
                    <a:gd name="T92" fmla="*/ 60 w 66"/>
                    <a:gd name="T93" fmla="*/ 37 h 73"/>
                    <a:gd name="T94" fmla="*/ 64 w 66"/>
                    <a:gd name="T95" fmla="*/ 38 h 73"/>
                    <a:gd name="T96" fmla="*/ 62 w 66"/>
                    <a:gd name="T97" fmla="*/ 37 h 73"/>
                    <a:gd name="T98" fmla="*/ 64 w 66"/>
                    <a:gd name="T99" fmla="*/ 35 h 73"/>
                    <a:gd name="T100" fmla="*/ 33 w 66"/>
                    <a:gd name="T101" fmla="*/ 12 h 73"/>
                    <a:gd name="T102" fmla="*/ 33 w 66"/>
                    <a:gd name="T103" fmla="*/ 61 h 73"/>
                    <a:gd name="T104" fmla="*/ 33 w 66"/>
                    <a:gd name="T105" fmla="*/ 12 h 73"/>
                    <a:gd name="T106" fmla="*/ 10 w 66"/>
                    <a:gd name="T107" fmla="*/ 37 h 73"/>
                    <a:gd name="T108" fmla="*/ 56 w 66"/>
                    <a:gd name="T109" fmla="*/ 37 h 73"/>
                    <a:gd name="T110" fmla="*/ 36 w 66"/>
                    <a:gd name="T111" fmla="*/ 35 h 73"/>
                    <a:gd name="T112" fmla="*/ 49 w 66"/>
                    <a:gd name="T113" fmla="*/ 38 h 73"/>
                    <a:gd name="T114" fmla="*/ 32 w 66"/>
                    <a:gd name="T115" fmla="*/ 40 h 73"/>
                    <a:gd name="T116" fmla="*/ 31 w 66"/>
                    <a:gd name="T117" fmla="*/ 32 h 73"/>
                    <a:gd name="T118" fmla="*/ 34 w 66"/>
                    <a:gd name="T119" fmla="*/ 16 h 73"/>
                    <a:gd name="T120" fmla="*/ 36 w 66"/>
                    <a:gd name="T121" fmla="*/ 3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 h="73">
                      <a:moveTo>
                        <a:pt x="39" y="6"/>
                      </a:moveTo>
                      <a:cubicBezTo>
                        <a:pt x="39" y="2"/>
                        <a:pt x="37" y="0"/>
                        <a:pt x="33" y="0"/>
                      </a:cubicBezTo>
                      <a:cubicBezTo>
                        <a:pt x="32" y="0"/>
                        <a:pt x="32" y="0"/>
                        <a:pt x="32" y="0"/>
                      </a:cubicBezTo>
                      <a:cubicBezTo>
                        <a:pt x="29" y="0"/>
                        <a:pt x="26" y="2"/>
                        <a:pt x="26" y="6"/>
                      </a:cubicBezTo>
                      <a:cubicBezTo>
                        <a:pt x="26" y="7"/>
                        <a:pt x="26" y="7"/>
                        <a:pt x="26" y="7"/>
                      </a:cubicBezTo>
                      <a:cubicBezTo>
                        <a:pt x="39" y="7"/>
                        <a:pt x="39" y="7"/>
                        <a:pt x="39" y="7"/>
                      </a:cubicBezTo>
                      <a:lnTo>
                        <a:pt x="39" y="6"/>
                      </a:lnTo>
                      <a:close/>
                      <a:moveTo>
                        <a:pt x="28" y="5"/>
                      </a:moveTo>
                      <a:cubicBezTo>
                        <a:pt x="28" y="3"/>
                        <a:pt x="30" y="1"/>
                        <a:pt x="32" y="1"/>
                      </a:cubicBezTo>
                      <a:cubicBezTo>
                        <a:pt x="33" y="1"/>
                        <a:pt x="33" y="1"/>
                        <a:pt x="33" y="1"/>
                      </a:cubicBezTo>
                      <a:cubicBezTo>
                        <a:pt x="35" y="1"/>
                        <a:pt x="37" y="3"/>
                        <a:pt x="38" y="5"/>
                      </a:cubicBezTo>
                      <a:lnTo>
                        <a:pt x="28" y="5"/>
                      </a:lnTo>
                      <a:close/>
                      <a:moveTo>
                        <a:pt x="62" y="30"/>
                      </a:moveTo>
                      <a:cubicBezTo>
                        <a:pt x="60" y="23"/>
                        <a:pt x="56" y="17"/>
                        <a:pt x="50" y="13"/>
                      </a:cubicBezTo>
                      <a:cubicBezTo>
                        <a:pt x="50" y="12"/>
                        <a:pt x="50" y="12"/>
                        <a:pt x="50" y="12"/>
                      </a:cubicBezTo>
                      <a:cubicBezTo>
                        <a:pt x="55" y="15"/>
                        <a:pt x="55" y="15"/>
                        <a:pt x="55" y="15"/>
                      </a:cubicBezTo>
                      <a:cubicBezTo>
                        <a:pt x="55" y="15"/>
                        <a:pt x="55" y="15"/>
                        <a:pt x="55" y="15"/>
                      </a:cubicBezTo>
                      <a:cubicBezTo>
                        <a:pt x="57" y="13"/>
                        <a:pt x="56" y="10"/>
                        <a:pt x="54" y="8"/>
                      </a:cubicBezTo>
                      <a:cubicBezTo>
                        <a:pt x="51" y="6"/>
                        <a:pt x="51" y="6"/>
                        <a:pt x="51" y="6"/>
                      </a:cubicBezTo>
                      <a:cubicBezTo>
                        <a:pt x="49" y="5"/>
                        <a:pt x="46" y="6"/>
                        <a:pt x="45" y="8"/>
                      </a:cubicBezTo>
                      <a:cubicBezTo>
                        <a:pt x="44" y="8"/>
                        <a:pt x="44" y="8"/>
                        <a:pt x="44" y="8"/>
                      </a:cubicBezTo>
                      <a:cubicBezTo>
                        <a:pt x="49" y="11"/>
                        <a:pt x="49" y="11"/>
                        <a:pt x="49" y="11"/>
                      </a:cubicBezTo>
                      <a:cubicBezTo>
                        <a:pt x="49" y="12"/>
                        <a:pt x="49" y="12"/>
                        <a:pt x="49" y="12"/>
                      </a:cubicBezTo>
                      <a:cubicBezTo>
                        <a:pt x="44" y="9"/>
                        <a:pt x="39" y="7"/>
                        <a:pt x="33" y="7"/>
                      </a:cubicBezTo>
                      <a:cubicBezTo>
                        <a:pt x="27" y="7"/>
                        <a:pt x="21" y="9"/>
                        <a:pt x="17" y="12"/>
                      </a:cubicBezTo>
                      <a:cubicBezTo>
                        <a:pt x="17" y="12"/>
                        <a:pt x="17" y="12"/>
                        <a:pt x="17" y="12"/>
                      </a:cubicBezTo>
                      <a:cubicBezTo>
                        <a:pt x="17" y="11"/>
                        <a:pt x="17" y="11"/>
                        <a:pt x="17" y="11"/>
                      </a:cubicBezTo>
                      <a:cubicBezTo>
                        <a:pt x="21" y="8"/>
                        <a:pt x="21" y="8"/>
                        <a:pt x="21" y="8"/>
                      </a:cubicBezTo>
                      <a:cubicBezTo>
                        <a:pt x="21" y="8"/>
                        <a:pt x="21" y="8"/>
                        <a:pt x="21" y="8"/>
                      </a:cubicBezTo>
                      <a:cubicBezTo>
                        <a:pt x="20" y="6"/>
                        <a:pt x="17" y="5"/>
                        <a:pt x="14" y="6"/>
                      </a:cubicBezTo>
                      <a:cubicBezTo>
                        <a:pt x="11" y="8"/>
                        <a:pt x="11" y="8"/>
                        <a:pt x="11" y="8"/>
                      </a:cubicBezTo>
                      <a:cubicBezTo>
                        <a:pt x="9" y="10"/>
                        <a:pt x="9" y="13"/>
                        <a:pt x="10" y="15"/>
                      </a:cubicBezTo>
                      <a:cubicBezTo>
                        <a:pt x="11" y="15"/>
                        <a:pt x="11" y="15"/>
                        <a:pt x="11" y="15"/>
                      </a:cubicBezTo>
                      <a:cubicBezTo>
                        <a:pt x="15" y="12"/>
                        <a:pt x="15" y="12"/>
                        <a:pt x="15" y="12"/>
                      </a:cubicBezTo>
                      <a:cubicBezTo>
                        <a:pt x="15" y="13"/>
                        <a:pt x="15" y="13"/>
                        <a:pt x="15" y="13"/>
                      </a:cubicBezTo>
                      <a:cubicBezTo>
                        <a:pt x="15" y="13"/>
                        <a:pt x="15" y="13"/>
                        <a:pt x="15" y="13"/>
                      </a:cubicBezTo>
                      <a:cubicBezTo>
                        <a:pt x="10" y="17"/>
                        <a:pt x="5" y="23"/>
                        <a:pt x="4" y="30"/>
                      </a:cubicBezTo>
                      <a:cubicBezTo>
                        <a:pt x="2" y="31"/>
                        <a:pt x="0" y="33"/>
                        <a:pt x="0" y="35"/>
                      </a:cubicBezTo>
                      <a:cubicBezTo>
                        <a:pt x="0" y="38"/>
                        <a:pt x="0" y="38"/>
                        <a:pt x="0" y="38"/>
                      </a:cubicBezTo>
                      <a:cubicBezTo>
                        <a:pt x="0" y="41"/>
                        <a:pt x="2" y="43"/>
                        <a:pt x="4" y="43"/>
                      </a:cubicBezTo>
                      <a:cubicBezTo>
                        <a:pt x="5" y="50"/>
                        <a:pt x="9" y="56"/>
                        <a:pt x="14" y="60"/>
                      </a:cubicBezTo>
                      <a:cubicBezTo>
                        <a:pt x="14" y="60"/>
                        <a:pt x="14" y="60"/>
                        <a:pt x="14" y="60"/>
                      </a:cubicBezTo>
                      <a:cubicBezTo>
                        <a:pt x="10" y="67"/>
                        <a:pt x="10" y="67"/>
                        <a:pt x="10" y="67"/>
                      </a:cubicBezTo>
                      <a:cubicBezTo>
                        <a:pt x="11" y="68"/>
                        <a:pt x="11" y="68"/>
                        <a:pt x="11" y="68"/>
                      </a:cubicBezTo>
                      <a:cubicBezTo>
                        <a:pt x="9" y="71"/>
                        <a:pt x="9" y="71"/>
                        <a:pt x="9" y="71"/>
                      </a:cubicBezTo>
                      <a:cubicBezTo>
                        <a:pt x="12" y="73"/>
                        <a:pt x="12" y="73"/>
                        <a:pt x="12" y="73"/>
                      </a:cubicBezTo>
                      <a:cubicBezTo>
                        <a:pt x="14" y="70"/>
                        <a:pt x="14" y="70"/>
                        <a:pt x="14" y="70"/>
                      </a:cubicBezTo>
                      <a:cubicBezTo>
                        <a:pt x="15" y="70"/>
                        <a:pt x="15" y="70"/>
                        <a:pt x="15" y="70"/>
                      </a:cubicBezTo>
                      <a:cubicBezTo>
                        <a:pt x="20" y="63"/>
                        <a:pt x="20" y="63"/>
                        <a:pt x="20" y="63"/>
                      </a:cubicBezTo>
                      <a:cubicBezTo>
                        <a:pt x="20" y="63"/>
                        <a:pt x="20" y="63"/>
                        <a:pt x="20" y="63"/>
                      </a:cubicBezTo>
                      <a:cubicBezTo>
                        <a:pt x="24" y="65"/>
                        <a:pt x="28" y="66"/>
                        <a:pt x="33" y="66"/>
                      </a:cubicBezTo>
                      <a:cubicBezTo>
                        <a:pt x="37" y="66"/>
                        <a:pt x="42" y="65"/>
                        <a:pt x="46" y="63"/>
                      </a:cubicBezTo>
                      <a:cubicBezTo>
                        <a:pt x="50" y="70"/>
                        <a:pt x="50" y="70"/>
                        <a:pt x="50" y="70"/>
                      </a:cubicBezTo>
                      <a:cubicBezTo>
                        <a:pt x="52" y="70"/>
                        <a:pt x="52" y="70"/>
                        <a:pt x="52" y="70"/>
                      </a:cubicBezTo>
                      <a:cubicBezTo>
                        <a:pt x="54" y="73"/>
                        <a:pt x="54" y="73"/>
                        <a:pt x="54" y="73"/>
                      </a:cubicBezTo>
                      <a:cubicBezTo>
                        <a:pt x="57" y="71"/>
                        <a:pt x="57" y="71"/>
                        <a:pt x="57" y="71"/>
                      </a:cubicBezTo>
                      <a:cubicBezTo>
                        <a:pt x="55" y="68"/>
                        <a:pt x="55" y="68"/>
                        <a:pt x="55" y="68"/>
                      </a:cubicBezTo>
                      <a:cubicBezTo>
                        <a:pt x="56" y="67"/>
                        <a:pt x="56" y="67"/>
                        <a:pt x="56" y="67"/>
                      </a:cubicBezTo>
                      <a:cubicBezTo>
                        <a:pt x="51" y="60"/>
                        <a:pt x="51" y="60"/>
                        <a:pt x="51" y="60"/>
                      </a:cubicBezTo>
                      <a:cubicBezTo>
                        <a:pt x="57" y="56"/>
                        <a:pt x="60" y="50"/>
                        <a:pt x="62" y="43"/>
                      </a:cubicBezTo>
                      <a:cubicBezTo>
                        <a:pt x="64" y="43"/>
                        <a:pt x="66" y="41"/>
                        <a:pt x="66" y="38"/>
                      </a:cubicBezTo>
                      <a:cubicBezTo>
                        <a:pt x="66" y="35"/>
                        <a:pt x="66" y="35"/>
                        <a:pt x="66" y="35"/>
                      </a:cubicBezTo>
                      <a:cubicBezTo>
                        <a:pt x="66" y="33"/>
                        <a:pt x="64" y="31"/>
                        <a:pt x="62" y="30"/>
                      </a:cubicBezTo>
                      <a:close/>
                      <a:moveTo>
                        <a:pt x="2" y="38"/>
                      </a:moveTo>
                      <a:cubicBezTo>
                        <a:pt x="2" y="35"/>
                        <a:pt x="2" y="35"/>
                        <a:pt x="2" y="35"/>
                      </a:cubicBezTo>
                      <a:cubicBezTo>
                        <a:pt x="2" y="34"/>
                        <a:pt x="2" y="33"/>
                        <a:pt x="3" y="32"/>
                      </a:cubicBezTo>
                      <a:cubicBezTo>
                        <a:pt x="3" y="34"/>
                        <a:pt x="3" y="35"/>
                        <a:pt x="3" y="37"/>
                      </a:cubicBezTo>
                      <a:cubicBezTo>
                        <a:pt x="3" y="38"/>
                        <a:pt x="3" y="40"/>
                        <a:pt x="3" y="41"/>
                      </a:cubicBezTo>
                      <a:cubicBezTo>
                        <a:pt x="2" y="41"/>
                        <a:pt x="2" y="40"/>
                        <a:pt x="2" y="38"/>
                      </a:cubicBezTo>
                      <a:close/>
                      <a:moveTo>
                        <a:pt x="47" y="8"/>
                      </a:moveTo>
                      <a:cubicBezTo>
                        <a:pt x="48" y="7"/>
                        <a:pt x="49" y="7"/>
                        <a:pt x="50" y="8"/>
                      </a:cubicBezTo>
                      <a:cubicBezTo>
                        <a:pt x="53" y="10"/>
                        <a:pt x="53" y="10"/>
                        <a:pt x="53" y="10"/>
                      </a:cubicBezTo>
                      <a:cubicBezTo>
                        <a:pt x="54" y="10"/>
                        <a:pt x="55" y="12"/>
                        <a:pt x="54" y="13"/>
                      </a:cubicBezTo>
                      <a:lnTo>
                        <a:pt x="47" y="8"/>
                      </a:lnTo>
                      <a:close/>
                      <a:moveTo>
                        <a:pt x="11" y="13"/>
                      </a:moveTo>
                      <a:cubicBezTo>
                        <a:pt x="11" y="12"/>
                        <a:pt x="11" y="10"/>
                        <a:pt x="12" y="10"/>
                      </a:cubicBezTo>
                      <a:cubicBezTo>
                        <a:pt x="15" y="8"/>
                        <a:pt x="15" y="8"/>
                        <a:pt x="15" y="8"/>
                      </a:cubicBezTo>
                      <a:cubicBezTo>
                        <a:pt x="16" y="7"/>
                        <a:pt x="16" y="7"/>
                        <a:pt x="17" y="7"/>
                      </a:cubicBezTo>
                      <a:cubicBezTo>
                        <a:pt x="18" y="7"/>
                        <a:pt x="18" y="8"/>
                        <a:pt x="19" y="8"/>
                      </a:cubicBezTo>
                      <a:lnTo>
                        <a:pt x="11" y="13"/>
                      </a:lnTo>
                      <a:close/>
                      <a:moveTo>
                        <a:pt x="15" y="68"/>
                      </a:moveTo>
                      <a:cubicBezTo>
                        <a:pt x="12" y="66"/>
                        <a:pt x="12" y="66"/>
                        <a:pt x="12" y="66"/>
                      </a:cubicBezTo>
                      <a:cubicBezTo>
                        <a:pt x="15" y="62"/>
                        <a:pt x="15" y="62"/>
                        <a:pt x="15" y="62"/>
                      </a:cubicBezTo>
                      <a:cubicBezTo>
                        <a:pt x="17" y="64"/>
                        <a:pt x="17" y="64"/>
                        <a:pt x="17" y="64"/>
                      </a:cubicBezTo>
                      <a:lnTo>
                        <a:pt x="15" y="68"/>
                      </a:lnTo>
                      <a:close/>
                      <a:moveTo>
                        <a:pt x="53" y="66"/>
                      </a:moveTo>
                      <a:cubicBezTo>
                        <a:pt x="51" y="68"/>
                        <a:pt x="51" y="68"/>
                        <a:pt x="51" y="68"/>
                      </a:cubicBezTo>
                      <a:cubicBezTo>
                        <a:pt x="48" y="64"/>
                        <a:pt x="48" y="64"/>
                        <a:pt x="48" y="64"/>
                      </a:cubicBezTo>
                      <a:cubicBezTo>
                        <a:pt x="50" y="62"/>
                        <a:pt x="50" y="62"/>
                        <a:pt x="50" y="62"/>
                      </a:cubicBezTo>
                      <a:lnTo>
                        <a:pt x="53" y="66"/>
                      </a:lnTo>
                      <a:close/>
                      <a:moveTo>
                        <a:pt x="33" y="64"/>
                      </a:moveTo>
                      <a:cubicBezTo>
                        <a:pt x="18" y="64"/>
                        <a:pt x="6" y="52"/>
                        <a:pt x="6" y="37"/>
                      </a:cubicBezTo>
                      <a:cubicBezTo>
                        <a:pt x="6" y="22"/>
                        <a:pt x="18" y="10"/>
                        <a:pt x="33" y="10"/>
                      </a:cubicBezTo>
                      <a:cubicBezTo>
                        <a:pt x="48" y="10"/>
                        <a:pt x="60" y="22"/>
                        <a:pt x="60" y="37"/>
                      </a:cubicBezTo>
                      <a:cubicBezTo>
                        <a:pt x="60" y="52"/>
                        <a:pt x="48" y="64"/>
                        <a:pt x="33" y="64"/>
                      </a:cubicBezTo>
                      <a:close/>
                      <a:moveTo>
                        <a:pt x="64" y="38"/>
                      </a:moveTo>
                      <a:cubicBezTo>
                        <a:pt x="64" y="40"/>
                        <a:pt x="63" y="41"/>
                        <a:pt x="62" y="41"/>
                      </a:cubicBezTo>
                      <a:cubicBezTo>
                        <a:pt x="62" y="40"/>
                        <a:pt x="62" y="38"/>
                        <a:pt x="62" y="37"/>
                      </a:cubicBezTo>
                      <a:cubicBezTo>
                        <a:pt x="62" y="35"/>
                        <a:pt x="62" y="34"/>
                        <a:pt x="62" y="32"/>
                      </a:cubicBezTo>
                      <a:cubicBezTo>
                        <a:pt x="63" y="33"/>
                        <a:pt x="64" y="34"/>
                        <a:pt x="64" y="35"/>
                      </a:cubicBezTo>
                      <a:lnTo>
                        <a:pt x="64" y="38"/>
                      </a:lnTo>
                      <a:close/>
                      <a:moveTo>
                        <a:pt x="33" y="12"/>
                      </a:moveTo>
                      <a:cubicBezTo>
                        <a:pt x="19" y="12"/>
                        <a:pt x="8" y="23"/>
                        <a:pt x="8" y="37"/>
                      </a:cubicBezTo>
                      <a:cubicBezTo>
                        <a:pt x="8" y="50"/>
                        <a:pt x="19" y="61"/>
                        <a:pt x="33" y="61"/>
                      </a:cubicBezTo>
                      <a:cubicBezTo>
                        <a:pt x="46" y="61"/>
                        <a:pt x="57" y="50"/>
                        <a:pt x="57" y="37"/>
                      </a:cubicBezTo>
                      <a:cubicBezTo>
                        <a:pt x="57" y="23"/>
                        <a:pt x="46" y="12"/>
                        <a:pt x="33" y="12"/>
                      </a:cubicBezTo>
                      <a:close/>
                      <a:moveTo>
                        <a:pt x="33" y="60"/>
                      </a:moveTo>
                      <a:cubicBezTo>
                        <a:pt x="20" y="60"/>
                        <a:pt x="10" y="49"/>
                        <a:pt x="10" y="37"/>
                      </a:cubicBezTo>
                      <a:cubicBezTo>
                        <a:pt x="10" y="24"/>
                        <a:pt x="20" y="14"/>
                        <a:pt x="33" y="14"/>
                      </a:cubicBezTo>
                      <a:cubicBezTo>
                        <a:pt x="45" y="14"/>
                        <a:pt x="56" y="24"/>
                        <a:pt x="56" y="37"/>
                      </a:cubicBezTo>
                      <a:cubicBezTo>
                        <a:pt x="56" y="49"/>
                        <a:pt x="45" y="60"/>
                        <a:pt x="33" y="60"/>
                      </a:cubicBezTo>
                      <a:close/>
                      <a:moveTo>
                        <a:pt x="36" y="35"/>
                      </a:moveTo>
                      <a:cubicBezTo>
                        <a:pt x="49" y="35"/>
                        <a:pt x="49" y="35"/>
                        <a:pt x="49" y="35"/>
                      </a:cubicBezTo>
                      <a:cubicBezTo>
                        <a:pt x="49" y="38"/>
                        <a:pt x="49" y="38"/>
                        <a:pt x="49" y="38"/>
                      </a:cubicBezTo>
                      <a:cubicBezTo>
                        <a:pt x="36" y="38"/>
                        <a:pt x="36" y="38"/>
                        <a:pt x="36" y="38"/>
                      </a:cubicBezTo>
                      <a:cubicBezTo>
                        <a:pt x="35" y="40"/>
                        <a:pt x="34" y="40"/>
                        <a:pt x="32" y="40"/>
                      </a:cubicBezTo>
                      <a:cubicBezTo>
                        <a:pt x="30" y="40"/>
                        <a:pt x="28" y="39"/>
                        <a:pt x="28" y="36"/>
                      </a:cubicBezTo>
                      <a:cubicBezTo>
                        <a:pt x="28" y="34"/>
                        <a:pt x="29" y="33"/>
                        <a:pt x="31" y="32"/>
                      </a:cubicBezTo>
                      <a:cubicBezTo>
                        <a:pt x="31" y="16"/>
                        <a:pt x="31" y="16"/>
                        <a:pt x="31" y="16"/>
                      </a:cubicBezTo>
                      <a:cubicBezTo>
                        <a:pt x="34" y="16"/>
                        <a:pt x="34" y="16"/>
                        <a:pt x="34" y="16"/>
                      </a:cubicBezTo>
                      <a:cubicBezTo>
                        <a:pt x="34" y="32"/>
                        <a:pt x="34" y="32"/>
                        <a:pt x="34" y="32"/>
                      </a:cubicBezTo>
                      <a:cubicBezTo>
                        <a:pt x="35" y="33"/>
                        <a:pt x="36" y="34"/>
                        <a:pt x="36" y="3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1" name="Freeform 62">
                  <a:extLst>
                    <a:ext uri="{FF2B5EF4-FFF2-40B4-BE49-F238E27FC236}">
                      <a16:creationId xmlns:a16="http://schemas.microsoft.com/office/drawing/2014/main" id="{A3F0BE31-FAA0-0346-96D9-DD0772C6F3DD}"/>
                    </a:ext>
                  </a:extLst>
                </p:cNvPr>
                <p:cNvSpPr>
                  <a:spLocks noEditPoints="1"/>
                </p:cNvSpPr>
                <p:nvPr/>
              </p:nvSpPr>
              <p:spPr bwMode="auto">
                <a:xfrm>
                  <a:off x="5569154" y="3831961"/>
                  <a:ext cx="344503" cy="398192"/>
                </a:xfrm>
                <a:custGeom>
                  <a:avLst/>
                  <a:gdLst>
                    <a:gd name="T0" fmla="*/ 54 w 62"/>
                    <a:gd name="T1" fmla="*/ 0 h 72"/>
                    <a:gd name="T2" fmla="*/ 8 w 62"/>
                    <a:gd name="T3" fmla="*/ 0 h 72"/>
                    <a:gd name="T4" fmla="*/ 0 w 62"/>
                    <a:gd name="T5" fmla="*/ 8 h 72"/>
                    <a:gd name="T6" fmla="*/ 0 w 62"/>
                    <a:gd name="T7" fmla="*/ 64 h 72"/>
                    <a:gd name="T8" fmla="*/ 8 w 62"/>
                    <a:gd name="T9" fmla="*/ 72 h 72"/>
                    <a:gd name="T10" fmla="*/ 54 w 62"/>
                    <a:gd name="T11" fmla="*/ 72 h 72"/>
                    <a:gd name="T12" fmla="*/ 62 w 62"/>
                    <a:gd name="T13" fmla="*/ 64 h 72"/>
                    <a:gd name="T14" fmla="*/ 62 w 62"/>
                    <a:gd name="T15" fmla="*/ 8 h 72"/>
                    <a:gd name="T16" fmla="*/ 54 w 62"/>
                    <a:gd name="T17" fmla="*/ 0 h 72"/>
                    <a:gd name="T18" fmla="*/ 8 w 62"/>
                    <a:gd name="T19" fmla="*/ 3 h 72"/>
                    <a:gd name="T20" fmla="*/ 54 w 62"/>
                    <a:gd name="T21" fmla="*/ 3 h 72"/>
                    <a:gd name="T22" fmla="*/ 59 w 62"/>
                    <a:gd name="T23" fmla="*/ 8 h 72"/>
                    <a:gd name="T24" fmla="*/ 59 w 62"/>
                    <a:gd name="T25" fmla="*/ 64 h 72"/>
                    <a:gd name="T26" fmla="*/ 54 w 62"/>
                    <a:gd name="T27" fmla="*/ 69 h 72"/>
                    <a:gd name="T28" fmla="*/ 8 w 62"/>
                    <a:gd name="T29" fmla="*/ 69 h 72"/>
                    <a:gd name="T30" fmla="*/ 3 w 62"/>
                    <a:gd name="T31" fmla="*/ 64 h 72"/>
                    <a:gd name="T32" fmla="*/ 3 w 62"/>
                    <a:gd name="T33" fmla="*/ 8 h 72"/>
                    <a:gd name="T34" fmla="*/ 8 w 62"/>
                    <a:gd name="T35" fmla="*/ 3 h 72"/>
                    <a:gd name="T36" fmla="*/ 7 w 62"/>
                    <a:gd name="T37" fmla="*/ 62 h 72"/>
                    <a:gd name="T38" fmla="*/ 55 w 62"/>
                    <a:gd name="T39" fmla="*/ 62 h 72"/>
                    <a:gd name="T40" fmla="*/ 56 w 62"/>
                    <a:gd name="T41" fmla="*/ 61 h 72"/>
                    <a:gd name="T42" fmla="*/ 56 w 62"/>
                    <a:gd name="T43" fmla="*/ 7 h 72"/>
                    <a:gd name="T44" fmla="*/ 55 w 62"/>
                    <a:gd name="T45" fmla="*/ 6 h 72"/>
                    <a:gd name="T46" fmla="*/ 7 w 62"/>
                    <a:gd name="T47" fmla="*/ 6 h 72"/>
                    <a:gd name="T48" fmla="*/ 6 w 62"/>
                    <a:gd name="T49" fmla="*/ 7 h 72"/>
                    <a:gd name="T50" fmla="*/ 6 w 62"/>
                    <a:gd name="T51" fmla="*/ 61 h 72"/>
                    <a:gd name="T52" fmla="*/ 7 w 62"/>
                    <a:gd name="T53" fmla="*/ 62 h 72"/>
                    <a:gd name="T54" fmla="*/ 8 w 62"/>
                    <a:gd name="T55" fmla="*/ 8 h 72"/>
                    <a:gd name="T56" fmla="*/ 54 w 62"/>
                    <a:gd name="T57" fmla="*/ 8 h 72"/>
                    <a:gd name="T58" fmla="*/ 54 w 62"/>
                    <a:gd name="T59" fmla="*/ 60 h 72"/>
                    <a:gd name="T60" fmla="*/ 8 w 62"/>
                    <a:gd name="T61" fmla="*/ 60 h 72"/>
                    <a:gd name="T62" fmla="*/ 8 w 62"/>
                    <a:gd name="T63" fmla="*/ 8 h 72"/>
                    <a:gd name="T64" fmla="*/ 33 w 62"/>
                    <a:gd name="T65" fmla="*/ 66 h 72"/>
                    <a:gd name="T66" fmla="*/ 31 w 62"/>
                    <a:gd name="T67" fmla="*/ 68 h 72"/>
                    <a:gd name="T68" fmla="*/ 29 w 62"/>
                    <a:gd name="T69" fmla="*/ 66 h 72"/>
                    <a:gd name="T70" fmla="*/ 31 w 62"/>
                    <a:gd name="T71" fmla="*/ 64 h 72"/>
                    <a:gd name="T72" fmla="*/ 33 w 62"/>
                    <a:gd name="T73" fmla="*/ 6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72">
                      <a:moveTo>
                        <a:pt x="54" y="0"/>
                      </a:moveTo>
                      <a:cubicBezTo>
                        <a:pt x="8" y="0"/>
                        <a:pt x="8" y="0"/>
                        <a:pt x="8" y="0"/>
                      </a:cubicBezTo>
                      <a:cubicBezTo>
                        <a:pt x="4" y="0"/>
                        <a:pt x="0" y="3"/>
                        <a:pt x="0" y="8"/>
                      </a:cubicBezTo>
                      <a:cubicBezTo>
                        <a:pt x="0" y="64"/>
                        <a:pt x="0" y="64"/>
                        <a:pt x="0" y="64"/>
                      </a:cubicBezTo>
                      <a:cubicBezTo>
                        <a:pt x="0" y="68"/>
                        <a:pt x="4" y="72"/>
                        <a:pt x="8" y="72"/>
                      </a:cubicBezTo>
                      <a:cubicBezTo>
                        <a:pt x="54" y="72"/>
                        <a:pt x="54" y="72"/>
                        <a:pt x="54" y="72"/>
                      </a:cubicBezTo>
                      <a:cubicBezTo>
                        <a:pt x="58" y="72"/>
                        <a:pt x="62" y="68"/>
                        <a:pt x="62" y="64"/>
                      </a:cubicBezTo>
                      <a:cubicBezTo>
                        <a:pt x="62" y="8"/>
                        <a:pt x="62" y="8"/>
                        <a:pt x="62" y="8"/>
                      </a:cubicBezTo>
                      <a:cubicBezTo>
                        <a:pt x="62" y="3"/>
                        <a:pt x="58" y="0"/>
                        <a:pt x="54" y="0"/>
                      </a:cubicBezTo>
                      <a:close/>
                      <a:moveTo>
                        <a:pt x="8" y="3"/>
                      </a:moveTo>
                      <a:cubicBezTo>
                        <a:pt x="54" y="3"/>
                        <a:pt x="54" y="3"/>
                        <a:pt x="54" y="3"/>
                      </a:cubicBezTo>
                      <a:cubicBezTo>
                        <a:pt x="56" y="3"/>
                        <a:pt x="59" y="5"/>
                        <a:pt x="59" y="8"/>
                      </a:cubicBezTo>
                      <a:cubicBezTo>
                        <a:pt x="59" y="64"/>
                        <a:pt x="59" y="64"/>
                        <a:pt x="59" y="64"/>
                      </a:cubicBezTo>
                      <a:cubicBezTo>
                        <a:pt x="59" y="67"/>
                        <a:pt x="56" y="69"/>
                        <a:pt x="54" y="69"/>
                      </a:cubicBezTo>
                      <a:cubicBezTo>
                        <a:pt x="8" y="69"/>
                        <a:pt x="8" y="69"/>
                        <a:pt x="8" y="69"/>
                      </a:cubicBezTo>
                      <a:cubicBezTo>
                        <a:pt x="5" y="69"/>
                        <a:pt x="3" y="67"/>
                        <a:pt x="3" y="64"/>
                      </a:cubicBezTo>
                      <a:cubicBezTo>
                        <a:pt x="3" y="8"/>
                        <a:pt x="3" y="8"/>
                        <a:pt x="3" y="8"/>
                      </a:cubicBezTo>
                      <a:cubicBezTo>
                        <a:pt x="3" y="5"/>
                        <a:pt x="5" y="3"/>
                        <a:pt x="8" y="3"/>
                      </a:cubicBezTo>
                      <a:close/>
                      <a:moveTo>
                        <a:pt x="7" y="62"/>
                      </a:moveTo>
                      <a:cubicBezTo>
                        <a:pt x="55" y="62"/>
                        <a:pt x="55" y="62"/>
                        <a:pt x="55" y="62"/>
                      </a:cubicBezTo>
                      <a:cubicBezTo>
                        <a:pt x="55" y="62"/>
                        <a:pt x="56" y="61"/>
                        <a:pt x="56" y="61"/>
                      </a:cubicBezTo>
                      <a:cubicBezTo>
                        <a:pt x="56" y="7"/>
                        <a:pt x="56" y="7"/>
                        <a:pt x="56" y="7"/>
                      </a:cubicBezTo>
                      <a:cubicBezTo>
                        <a:pt x="56" y="6"/>
                        <a:pt x="55" y="6"/>
                        <a:pt x="55" y="6"/>
                      </a:cubicBezTo>
                      <a:cubicBezTo>
                        <a:pt x="7" y="6"/>
                        <a:pt x="7" y="6"/>
                        <a:pt x="7" y="6"/>
                      </a:cubicBezTo>
                      <a:cubicBezTo>
                        <a:pt x="7" y="6"/>
                        <a:pt x="6" y="6"/>
                        <a:pt x="6" y="7"/>
                      </a:cubicBezTo>
                      <a:cubicBezTo>
                        <a:pt x="6" y="61"/>
                        <a:pt x="6" y="61"/>
                        <a:pt x="6" y="61"/>
                      </a:cubicBezTo>
                      <a:cubicBezTo>
                        <a:pt x="6" y="61"/>
                        <a:pt x="7" y="62"/>
                        <a:pt x="7" y="62"/>
                      </a:cubicBezTo>
                      <a:close/>
                      <a:moveTo>
                        <a:pt x="8" y="8"/>
                      </a:moveTo>
                      <a:cubicBezTo>
                        <a:pt x="54" y="8"/>
                        <a:pt x="54" y="8"/>
                        <a:pt x="54" y="8"/>
                      </a:cubicBezTo>
                      <a:cubicBezTo>
                        <a:pt x="54" y="60"/>
                        <a:pt x="54" y="60"/>
                        <a:pt x="54" y="60"/>
                      </a:cubicBezTo>
                      <a:cubicBezTo>
                        <a:pt x="8" y="60"/>
                        <a:pt x="8" y="60"/>
                        <a:pt x="8" y="60"/>
                      </a:cubicBezTo>
                      <a:lnTo>
                        <a:pt x="8" y="8"/>
                      </a:lnTo>
                      <a:close/>
                      <a:moveTo>
                        <a:pt x="33" y="66"/>
                      </a:moveTo>
                      <a:cubicBezTo>
                        <a:pt x="33" y="67"/>
                        <a:pt x="32" y="68"/>
                        <a:pt x="31" y="68"/>
                      </a:cubicBezTo>
                      <a:cubicBezTo>
                        <a:pt x="30" y="68"/>
                        <a:pt x="29" y="67"/>
                        <a:pt x="29" y="66"/>
                      </a:cubicBezTo>
                      <a:cubicBezTo>
                        <a:pt x="29" y="65"/>
                        <a:pt x="30" y="64"/>
                        <a:pt x="31" y="64"/>
                      </a:cubicBezTo>
                      <a:cubicBezTo>
                        <a:pt x="32" y="64"/>
                        <a:pt x="33" y="65"/>
                        <a:pt x="33" y="66"/>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2" name="Freeform 24">
                  <a:extLst>
                    <a:ext uri="{FF2B5EF4-FFF2-40B4-BE49-F238E27FC236}">
                      <a16:creationId xmlns:a16="http://schemas.microsoft.com/office/drawing/2014/main" id="{39C78F5C-D856-2B4D-95A7-9578CB83ABB5}"/>
                    </a:ext>
                  </a:extLst>
                </p:cNvPr>
                <p:cNvSpPr>
                  <a:spLocks noEditPoints="1"/>
                </p:cNvSpPr>
                <p:nvPr/>
              </p:nvSpPr>
              <p:spPr bwMode="auto">
                <a:xfrm>
                  <a:off x="3499071" y="3278159"/>
                  <a:ext cx="593853" cy="626393"/>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3" name="Freeform 239">
                  <a:extLst>
                    <a:ext uri="{FF2B5EF4-FFF2-40B4-BE49-F238E27FC236}">
                      <a16:creationId xmlns:a16="http://schemas.microsoft.com/office/drawing/2014/main" id="{AD9F7C32-D7C1-8F49-8DCD-47767D8C67FB}"/>
                    </a:ext>
                  </a:extLst>
                </p:cNvPr>
                <p:cNvSpPr>
                  <a:spLocks noEditPoints="1"/>
                </p:cNvSpPr>
                <p:nvPr/>
              </p:nvSpPr>
              <p:spPr bwMode="auto">
                <a:xfrm>
                  <a:off x="6107498" y="2248904"/>
                  <a:ext cx="390902" cy="456051"/>
                </a:xfrm>
                <a:custGeom>
                  <a:avLst/>
                  <a:gdLst>
                    <a:gd name="T0" fmla="*/ 18 w 58"/>
                    <a:gd name="T1" fmla="*/ 37 h 68"/>
                    <a:gd name="T2" fmla="*/ 17 w 58"/>
                    <a:gd name="T3" fmla="*/ 31 h 68"/>
                    <a:gd name="T4" fmla="*/ 40 w 58"/>
                    <a:gd name="T5" fmla="*/ 16 h 68"/>
                    <a:gd name="T6" fmla="*/ 17 w 58"/>
                    <a:gd name="T7" fmla="*/ 30 h 68"/>
                    <a:gd name="T8" fmla="*/ 44 w 58"/>
                    <a:gd name="T9" fmla="*/ 18 h 68"/>
                    <a:gd name="T10" fmla="*/ 17 w 58"/>
                    <a:gd name="T11" fmla="*/ 23 h 68"/>
                    <a:gd name="T12" fmla="*/ 30 w 58"/>
                    <a:gd name="T13" fmla="*/ 16 h 68"/>
                    <a:gd name="T14" fmla="*/ 14 w 58"/>
                    <a:gd name="T15" fmla="*/ 21 h 68"/>
                    <a:gd name="T16" fmla="*/ 34 w 58"/>
                    <a:gd name="T17" fmla="*/ 66 h 68"/>
                    <a:gd name="T18" fmla="*/ 28 w 58"/>
                    <a:gd name="T19" fmla="*/ 68 h 68"/>
                    <a:gd name="T20" fmla="*/ 20 w 58"/>
                    <a:gd name="T21" fmla="*/ 62 h 68"/>
                    <a:gd name="T22" fmla="*/ 23 w 58"/>
                    <a:gd name="T23" fmla="*/ 50 h 68"/>
                    <a:gd name="T24" fmla="*/ 17 w 58"/>
                    <a:gd name="T25" fmla="*/ 44 h 68"/>
                    <a:gd name="T26" fmla="*/ 40 w 58"/>
                    <a:gd name="T27" fmla="*/ 30 h 68"/>
                    <a:gd name="T28" fmla="*/ 25 w 58"/>
                    <a:gd name="T29" fmla="*/ 41 h 68"/>
                    <a:gd name="T30" fmla="*/ 29 w 58"/>
                    <a:gd name="T31" fmla="*/ 50 h 68"/>
                    <a:gd name="T32" fmla="*/ 40 w 58"/>
                    <a:gd name="T33" fmla="*/ 39 h 68"/>
                    <a:gd name="T34" fmla="*/ 35 w 58"/>
                    <a:gd name="T35" fmla="*/ 50 h 68"/>
                    <a:gd name="T36" fmla="*/ 34 w 58"/>
                    <a:gd name="T37" fmla="*/ 52 h 68"/>
                    <a:gd name="T38" fmla="*/ 33 w 58"/>
                    <a:gd name="T39" fmla="*/ 52 h 68"/>
                    <a:gd name="T40" fmla="*/ 28 w 58"/>
                    <a:gd name="T41" fmla="*/ 52 h 68"/>
                    <a:gd name="T42" fmla="*/ 22 w 58"/>
                    <a:gd name="T43" fmla="*/ 54 h 68"/>
                    <a:gd name="T44" fmla="*/ 25 w 58"/>
                    <a:gd name="T45" fmla="*/ 64 h 68"/>
                    <a:gd name="T46" fmla="*/ 36 w 58"/>
                    <a:gd name="T47" fmla="*/ 62 h 68"/>
                    <a:gd name="T48" fmla="*/ 39 w 58"/>
                    <a:gd name="T49" fmla="*/ 9 h 68"/>
                    <a:gd name="T50" fmla="*/ 41 w 58"/>
                    <a:gd name="T51" fmla="*/ 10 h 68"/>
                    <a:gd name="T52" fmla="*/ 42 w 58"/>
                    <a:gd name="T53" fmla="*/ 4 h 68"/>
                    <a:gd name="T54" fmla="*/ 15 w 58"/>
                    <a:gd name="T55" fmla="*/ 54 h 68"/>
                    <a:gd name="T56" fmla="*/ 19 w 58"/>
                    <a:gd name="T57" fmla="*/ 49 h 68"/>
                    <a:gd name="T58" fmla="*/ 48 w 58"/>
                    <a:gd name="T59" fmla="*/ 19 h 68"/>
                    <a:gd name="T60" fmla="*/ 54 w 58"/>
                    <a:gd name="T61" fmla="*/ 14 h 68"/>
                    <a:gd name="T62" fmla="*/ 47 w 58"/>
                    <a:gd name="T63" fmla="*/ 18 h 68"/>
                    <a:gd name="T64" fmla="*/ 4 w 58"/>
                    <a:gd name="T65" fmla="*/ 42 h 68"/>
                    <a:gd name="T66" fmla="*/ 5 w 58"/>
                    <a:gd name="T67" fmla="*/ 44 h 68"/>
                    <a:gd name="T68" fmla="*/ 9 w 58"/>
                    <a:gd name="T69" fmla="*/ 39 h 68"/>
                    <a:gd name="T70" fmla="*/ 50 w 58"/>
                    <a:gd name="T71" fmla="*/ 29 h 68"/>
                    <a:gd name="T72" fmla="*/ 58 w 58"/>
                    <a:gd name="T73" fmla="*/ 29 h 68"/>
                    <a:gd name="T74" fmla="*/ 7 w 58"/>
                    <a:gd name="T75" fmla="*/ 28 h 68"/>
                    <a:gd name="T76" fmla="*/ 1 w 58"/>
                    <a:gd name="T77" fmla="*/ 30 h 68"/>
                    <a:gd name="T78" fmla="*/ 49 w 58"/>
                    <a:gd name="T79" fmla="*/ 39 h 68"/>
                    <a:gd name="T80" fmla="*/ 53 w 58"/>
                    <a:gd name="T81" fmla="*/ 44 h 68"/>
                    <a:gd name="T82" fmla="*/ 54 w 58"/>
                    <a:gd name="T83" fmla="*/ 42 h 68"/>
                    <a:gd name="T84" fmla="*/ 4 w 58"/>
                    <a:gd name="T85" fmla="*/ 14 h 68"/>
                    <a:gd name="T86" fmla="*/ 10 w 58"/>
                    <a:gd name="T87" fmla="*/ 19 h 68"/>
                    <a:gd name="T88" fmla="*/ 5 w 58"/>
                    <a:gd name="T89" fmla="*/ 14 h 68"/>
                    <a:gd name="T90" fmla="*/ 39 w 58"/>
                    <a:gd name="T91" fmla="*/ 49 h 68"/>
                    <a:gd name="T92" fmla="*/ 44 w 58"/>
                    <a:gd name="T93" fmla="*/ 54 h 68"/>
                    <a:gd name="T94" fmla="*/ 17 w 58"/>
                    <a:gd name="T95" fmla="*/ 10 h 68"/>
                    <a:gd name="T96" fmla="*/ 19 w 58"/>
                    <a:gd name="T97" fmla="*/ 9 h 68"/>
                    <a:gd name="T98" fmla="*/ 14 w 58"/>
                    <a:gd name="T99" fmla="*/ 5 h 68"/>
                    <a:gd name="T100" fmla="*/ 30 w 58"/>
                    <a:gd name="T101" fmla="*/ 7 h 68"/>
                    <a:gd name="T102" fmla="*/ 28 w 58"/>
                    <a:gd name="T103" fmla="*/ 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 h="68">
                      <a:moveTo>
                        <a:pt x="44" y="25"/>
                      </a:moveTo>
                      <a:cubicBezTo>
                        <a:pt x="44" y="26"/>
                        <a:pt x="42" y="28"/>
                        <a:pt x="41" y="28"/>
                      </a:cubicBezTo>
                      <a:cubicBezTo>
                        <a:pt x="18" y="37"/>
                        <a:pt x="18" y="37"/>
                        <a:pt x="18" y="37"/>
                      </a:cubicBezTo>
                      <a:cubicBezTo>
                        <a:pt x="18" y="37"/>
                        <a:pt x="17" y="37"/>
                        <a:pt x="17" y="37"/>
                      </a:cubicBezTo>
                      <a:cubicBezTo>
                        <a:pt x="15" y="37"/>
                        <a:pt x="14" y="36"/>
                        <a:pt x="14" y="35"/>
                      </a:cubicBezTo>
                      <a:cubicBezTo>
                        <a:pt x="14" y="33"/>
                        <a:pt x="16" y="32"/>
                        <a:pt x="17" y="31"/>
                      </a:cubicBezTo>
                      <a:cubicBezTo>
                        <a:pt x="40" y="23"/>
                        <a:pt x="40" y="23"/>
                        <a:pt x="40" y="23"/>
                      </a:cubicBezTo>
                      <a:cubicBezTo>
                        <a:pt x="42" y="22"/>
                        <a:pt x="44" y="23"/>
                        <a:pt x="44" y="25"/>
                      </a:cubicBezTo>
                      <a:close/>
                      <a:moveTo>
                        <a:pt x="40" y="16"/>
                      </a:moveTo>
                      <a:cubicBezTo>
                        <a:pt x="17" y="24"/>
                        <a:pt x="17" y="24"/>
                        <a:pt x="17" y="24"/>
                      </a:cubicBezTo>
                      <a:cubicBezTo>
                        <a:pt x="16" y="25"/>
                        <a:pt x="14" y="26"/>
                        <a:pt x="14" y="28"/>
                      </a:cubicBezTo>
                      <a:cubicBezTo>
                        <a:pt x="14" y="29"/>
                        <a:pt x="15" y="30"/>
                        <a:pt x="17" y="30"/>
                      </a:cubicBezTo>
                      <a:cubicBezTo>
                        <a:pt x="17" y="30"/>
                        <a:pt x="18" y="30"/>
                        <a:pt x="18" y="30"/>
                      </a:cubicBezTo>
                      <a:cubicBezTo>
                        <a:pt x="41" y="21"/>
                        <a:pt x="41" y="21"/>
                        <a:pt x="41" y="21"/>
                      </a:cubicBezTo>
                      <a:cubicBezTo>
                        <a:pt x="42" y="21"/>
                        <a:pt x="44" y="19"/>
                        <a:pt x="44" y="18"/>
                      </a:cubicBezTo>
                      <a:cubicBezTo>
                        <a:pt x="44" y="16"/>
                        <a:pt x="42" y="15"/>
                        <a:pt x="40" y="16"/>
                      </a:cubicBezTo>
                      <a:close/>
                      <a:moveTo>
                        <a:pt x="14" y="21"/>
                      </a:moveTo>
                      <a:cubicBezTo>
                        <a:pt x="14" y="22"/>
                        <a:pt x="15" y="23"/>
                        <a:pt x="17" y="23"/>
                      </a:cubicBezTo>
                      <a:cubicBezTo>
                        <a:pt x="17" y="23"/>
                        <a:pt x="18" y="23"/>
                        <a:pt x="18" y="23"/>
                      </a:cubicBezTo>
                      <a:cubicBezTo>
                        <a:pt x="27" y="19"/>
                        <a:pt x="27" y="19"/>
                        <a:pt x="27" y="19"/>
                      </a:cubicBezTo>
                      <a:cubicBezTo>
                        <a:pt x="29" y="19"/>
                        <a:pt x="30" y="17"/>
                        <a:pt x="30" y="16"/>
                      </a:cubicBezTo>
                      <a:cubicBezTo>
                        <a:pt x="30" y="14"/>
                        <a:pt x="28" y="13"/>
                        <a:pt x="26" y="14"/>
                      </a:cubicBezTo>
                      <a:cubicBezTo>
                        <a:pt x="17" y="17"/>
                        <a:pt x="17" y="17"/>
                        <a:pt x="17" y="17"/>
                      </a:cubicBezTo>
                      <a:cubicBezTo>
                        <a:pt x="16" y="18"/>
                        <a:pt x="14" y="19"/>
                        <a:pt x="14" y="21"/>
                      </a:cubicBezTo>
                      <a:close/>
                      <a:moveTo>
                        <a:pt x="38" y="54"/>
                      </a:moveTo>
                      <a:cubicBezTo>
                        <a:pt x="38" y="62"/>
                        <a:pt x="38" y="62"/>
                        <a:pt x="38" y="62"/>
                      </a:cubicBezTo>
                      <a:cubicBezTo>
                        <a:pt x="38" y="64"/>
                        <a:pt x="36" y="66"/>
                        <a:pt x="34" y="66"/>
                      </a:cubicBezTo>
                      <a:cubicBezTo>
                        <a:pt x="33" y="66"/>
                        <a:pt x="33" y="66"/>
                        <a:pt x="33" y="66"/>
                      </a:cubicBezTo>
                      <a:cubicBezTo>
                        <a:pt x="33" y="67"/>
                        <a:pt x="32" y="68"/>
                        <a:pt x="30" y="68"/>
                      </a:cubicBezTo>
                      <a:cubicBezTo>
                        <a:pt x="28" y="68"/>
                        <a:pt x="28" y="68"/>
                        <a:pt x="28" y="68"/>
                      </a:cubicBezTo>
                      <a:cubicBezTo>
                        <a:pt x="26" y="68"/>
                        <a:pt x="25" y="67"/>
                        <a:pt x="25" y="66"/>
                      </a:cubicBezTo>
                      <a:cubicBezTo>
                        <a:pt x="24" y="66"/>
                        <a:pt x="24" y="66"/>
                        <a:pt x="24" y="66"/>
                      </a:cubicBezTo>
                      <a:cubicBezTo>
                        <a:pt x="22" y="66"/>
                        <a:pt x="20" y="64"/>
                        <a:pt x="20" y="62"/>
                      </a:cubicBezTo>
                      <a:cubicBezTo>
                        <a:pt x="20" y="54"/>
                        <a:pt x="20" y="54"/>
                        <a:pt x="20" y="54"/>
                      </a:cubicBezTo>
                      <a:cubicBezTo>
                        <a:pt x="20" y="52"/>
                        <a:pt x="22" y="51"/>
                        <a:pt x="23" y="50"/>
                      </a:cubicBezTo>
                      <a:cubicBezTo>
                        <a:pt x="23" y="50"/>
                        <a:pt x="23" y="50"/>
                        <a:pt x="23" y="50"/>
                      </a:cubicBezTo>
                      <a:cubicBezTo>
                        <a:pt x="23" y="47"/>
                        <a:pt x="21" y="44"/>
                        <a:pt x="20" y="43"/>
                      </a:cubicBezTo>
                      <a:cubicBezTo>
                        <a:pt x="18" y="44"/>
                        <a:pt x="18" y="44"/>
                        <a:pt x="18" y="44"/>
                      </a:cubicBezTo>
                      <a:cubicBezTo>
                        <a:pt x="18" y="44"/>
                        <a:pt x="17" y="44"/>
                        <a:pt x="17" y="44"/>
                      </a:cubicBezTo>
                      <a:cubicBezTo>
                        <a:pt x="15" y="44"/>
                        <a:pt x="14" y="43"/>
                        <a:pt x="14" y="42"/>
                      </a:cubicBezTo>
                      <a:cubicBezTo>
                        <a:pt x="14" y="40"/>
                        <a:pt x="16" y="39"/>
                        <a:pt x="17" y="38"/>
                      </a:cubicBezTo>
                      <a:cubicBezTo>
                        <a:pt x="40" y="30"/>
                        <a:pt x="40" y="30"/>
                        <a:pt x="40" y="30"/>
                      </a:cubicBezTo>
                      <a:cubicBezTo>
                        <a:pt x="42" y="29"/>
                        <a:pt x="44" y="30"/>
                        <a:pt x="44" y="32"/>
                      </a:cubicBezTo>
                      <a:cubicBezTo>
                        <a:pt x="44" y="33"/>
                        <a:pt x="42" y="35"/>
                        <a:pt x="41" y="36"/>
                      </a:cubicBezTo>
                      <a:cubicBezTo>
                        <a:pt x="25" y="41"/>
                        <a:pt x="25" y="41"/>
                        <a:pt x="25" y="41"/>
                      </a:cubicBezTo>
                      <a:cubicBezTo>
                        <a:pt x="27" y="43"/>
                        <a:pt x="29" y="46"/>
                        <a:pt x="29" y="50"/>
                      </a:cubicBezTo>
                      <a:cubicBezTo>
                        <a:pt x="29" y="50"/>
                        <a:pt x="29" y="50"/>
                        <a:pt x="29" y="50"/>
                      </a:cubicBezTo>
                      <a:cubicBezTo>
                        <a:pt x="29" y="50"/>
                        <a:pt x="29" y="50"/>
                        <a:pt x="29" y="50"/>
                      </a:cubicBezTo>
                      <a:cubicBezTo>
                        <a:pt x="29" y="50"/>
                        <a:pt x="29" y="50"/>
                        <a:pt x="29" y="50"/>
                      </a:cubicBezTo>
                      <a:cubicBezTo>
                        <a:pt x="29" y="43"/>
                        <a:pt x="36" y="38"/>
                        <a:pt x="37" y="38"/>
                      </a:cubicBezTo>
                      <a:cubicBezTo>
                        <a:pt x="38" y="37"/>
                        <a:pt x="39" y="38"/>
                        <a:pt x="40" y="39"/>
                      </a:cubicBezTo>
                      <a:cubicBezTo>
                        <a:pt x="41" y="40"/>
                        <a:pt x="41" y="42"/>
                        <a:pt x="39" y="43"/>
                      </a:cubicBezTo>
                      <a:cubicBezTo>
                        <a:pt x="39" y="43"/>
                        <a:pt x="35" y="46"/>
                        <a:pt x="35" y="50"/>
                      </a:cubicBezTo>
                      <a:cubicBezTo>
                        <a:pt x="35" y="50"/>
                        <a:pt x="35" y="50"/>
                        <a:pt x="35" y="50"/>
                      </a:cubicBezTo>
                      <a:cubicBezTo>
                        <a:pt x="36" y="51"/>
                        <a:pt x="38" y="52"/>
                        <a:pt x="38" y="54"/>
                      </a:cubicBezTo>
                      <a:close/>
                      <a:moveTo>
                        <a:pt x="36" y="54"/>
                      </a:moveTo>
                      <a:cubicBezTo>
                        <a:pt x="36" y="53"/>
                        <a:pt x="35" y="52"/>
                        <a:pt x="34" y="52"/>
                      </a:cubicBezTo>
                      <a:cubicBezTo>
                        <a:pt x="34" y="52"/>
                        <a:pt x="34" y="52"/>
                        <a:pt x="34" y="52"/>
                      </a:cubicBezTo>
                      <a:cubicBezTo>
                        <a:pt x="34" y="52"/>
                        <a:pt x="34" y="52"/>
                        <a:pt x="34" y="52"/>
                      </a:cubicBezTo>
                      <a:cubicBezTo>
                        <a:pt x="34" y="52"/>
                        <a:pt x="34" y="52"/>
                        <a:pt x="33" y="52"/>
                      </a:cubicBezTo>
                      <a:cubicBezTo>
                        <a:pt x="33" y="52"/>
                        <a:pt x="33" y="52"/>
                        <a:pt x="33" y="52"/>
                      </a:cubicBezTo>
                      <a:cubicBezTo>
                        <a:pt x="30" y="52"/>
                        <a:pt x="30" y="52"/>
                        <a:pt x="30" y="52"/>
                      </a:cubicBezTo>
                      <a:cubicBezTo>
                        <a:pt x="28" y="52"/>
                        <a:pt x="28" y="52"/>
                        <a:pt x="28" y="52"/>
                      </a:cubicBezTo>
                      <a:cubicBezTo>
                        <a:pt x="24" y="52"/>
                        <a:pt x="24" y="52"/>
                        <a:pt x="24" y="52"/>
                      </a:cubicBezTo>
                      <a:cubicBezTo>
                        <a:pt x="24" y="52"/>
                        <a:pt x="24" y="52"/>
                        <a:pt x="24" y="52"/>
                      </a:cubicBezTo>
                      <a:cubicBezTo>
                        <a:pt x="23" y="52"/>
                        <a:pt x="22" y="53"/>
                        <a:pt x="22" y="54"/>
                      </a:cubicBezTo>
                      <a:cubicBezTo>
                        <a:pt x="22" y="62"/>
                        <a:pt x="22" y="62"/>
                        <a:pt x="22" y="62"/>
                      </a:cubicBezTo>
                      <a:cubicBezTo>
                        <a:pt x="22" y="63"/>
                        <a:pt x="23" y="64"/>
                        <a:pt x="24" y="64"/>
                      </a:cubicBezTo>
                      <a:cubicBezTo>
                        <a:pt x="25" y="64"/>
                        <a:pt x="25" y="64"/>
                        <a:pt x="25" y="64"/>
                      </a:cubicBezTo>
                      <a:cubicBezTo>
                        <a:pt x="33" y="64"/>
                        <a:pt x="33" y="64"/>
                        <a:pt x="33" y="64"/>
                      </a:cubicBezTo>
                      <a:cubicBezTo>
                        <a:pt x="34" y="64"/>
                        <a:pt x="34" y="64"/>
                        <a:pt x="34" y="64"/>
                      </a:cubicBezTo>
                      <a:cubicBezTo>
                        <a:pt x="35" y="64"/>
                        <a:pt x="36" y="63"/>
                        <a:pt x="36" y="62"/>
                      </a:cubicBezTo>
                      <a:lnTo>
                        <a:pt x="36" y="54"/>
                      </a:lnTo>
                      <a:close/>
                      <a:moveTo>
                        <a:pt x="42" y="4"/>
                      </a:moveTo>
                      <a:cubicBezTo>
                        <a:pt x="39" y="9"/>
                        <a:pt x="39" y="9"/>
                        <a:pt x="39" y="9"/>
                      </a:cubicBezTo>
                      <a:cubicBezTo>
                        <a:pt x="39" y="10"/>
                        <a:pt x="39" y="10"/>
                        <a:pt x="40" y="11"/>
                      </a:cubicBezTo>
                      <a:cubicBezTo>
                        <a:pt x="40" y="11"/>
                        <a:pt x="40" y="11"/>
                        <a:pt x="40" y="11"/>
                      </a:cubicBezTo>
                      <a:cubicBezTo>
                        <a:pt x="40" y="11"/>
                        <a:pt x="41" y="11"/>
                        <a:pt x="41" y="10"/>
                      </a:cubicBezTo>
                      <a:cubicBezTo>
                        <a:pt x="44" y="5"/>
                        <a:pt x="44" y="5"/>
                        <a:pt x="44" y="5"/>
                      </a:cubicBezTo>
                      <a:cubicBezTo>
                        <a:pt x="44" y="5"/>
                        <a:pt x="44" y="4"/>
                        <a:pt x="44" y="4"/>
                      </a:cubicBezTo>
                      <a:cubicBezTo>
                        <a:pt x="43" y="4"/>
                        <a:pt x="42" y="4"/>
                        <a:pt x="42" y="4"/>
                      </a:cubicBezTo>
                      <a:close/>
                      <a:moveTo>
                        <a:pt x="17" y="48"/>
                      </a:moveTo>
                      <a:cubicBezTo>
                        <a:pt x="14" y="53"/>
                        <a:pt x="14" y="53"/>
                        <a:pt x="14" y="53"/>
                      </a:cubicBezTo>
                      <a:cubicBezTo>
                        <a:pt x="14" y="53"/>
                        <a:pt x="14" y="54"/>
                        <a:pt x="15" y="54"/>
                      </a:cubicBezTo>
                      <a:cubicBezTo>
                        <a:pt x="15" y="54"/>
                        <a:pt x="15" y="54"/>
                        <a:pt x="15" y="54"/>
                      </a:cubicBezTo>
                      <a:cubicBezTo>
                        <a:pt x="15" y="54"/>
                        <a:pt x="16" y="54"/>
                        <a:pt x="16" y="54"/>
                      </a:cubicBezTo>
                      <a:cubicBezTo>
                        <a:pt x="19" y="49"/>
                        <a:pt x="19" y="49"/>
                        <a:pt x="19" y="49"/>
                      </a:cubicBezTo>
                      <a:cubicBezTo>
                        <a:pt x="19" y="48"/>
                        <a:pt x="19" y="47"/>
                        <a:pt x="18" y="47"/>
                      </a:cubicBezTo>
                      <a:cubicBezTo>
                        <a:pt x="18" y="47"/>
                        <a:pt x="17" y="47"/>
                        <a:pt x="17" y="48"/>
                      </a:cubicBezTo>
                      <a:close/>
                      <a:moveTo>
                        <a:pt x="48" y="19"/>
                      </a:moveTo>
                      <a:cubicBezTo>
                        <a:pt x="48" y="19"/>
                        <a:pt x="48" y="19"/>
                        <a:pt x="49" y="19"/>
                      </a:cubicBezTo>
                      <a:cubicBezTo>
                        <a:pt x="54" y="16"/>
                        <a:pt x="54" y="16"/>
                        <a:pt x="54" y="16"/>
                      </a:cubicBezTo>
                      <a:cubicBezTo>
                        <a:pt x="54" y="16"/>
                        <a:pt x="54" y="15"/>
                        <a:pt x="54" y="14"/>
                      </a:cubicBezTo>
                      <a:cubicBezTo>
                        <a:pt x="54" y="14"/>
                        <a:pt x="53" y="14"/>
                        <a:pt x="53" y="14"/>
                      </a:cubicBezTo>
                      <a:cubicBezTo>
                        <a:pt x="48" y="17"/>
                        <a:pt x="48" y="17"/>
                        <a:pt x="48" y="17"/>
                      </a:cubicBezTo>
                      <a:cubicBezTo>
                        <a:pt x="47" y="17"/>
                        <a:pt x="47" y="18"/>
                        <a:pt x="47" y="18"/>
                      </a:cubicBezTo>
                      <a:cubicBezTo>
                        <a:pt x="47" y="19"/>
                        <a:pt x="48" y="19"/>
                        <a:pt x="48" y="19"/>
                      </a:cubicBezTo>
                      <a:close/>
                      <a:moveTo>
                        <a:pt x="9" y="39"/>
                      </a:moveTo>
                      <a:cubicBezTo>
                        <a:pt x="4" y="42"/>
                        <a:pt x="4" y="42"/>
                        <a:pt x="4" y="42"/>
                      </a:cubicBezTo>
                      <a:cubicBezTo>
                        <a:pt x="4" y="42"/>
                        <a:pt x="4" y="43"/>
                        <a:pt x="4" y="43"/>
                      </a:cubicBezTo>
                      <a:cubicBezTo>
                        <a:pt x="4" y="44"/>
                        <a:pt x="4" y="44"/>
                        <a:pt x="5" y="44"/>
                      </a:cubicBezTo>
                      <a:cubicBezTo>
                        <a:pt x="5" y="44"/>
                        <a:pt x="5" y="44"/>
                        <a:pt x="5" y="44"/>
                      </a:cubicBezTo>
                      <a:cubicBezTo>
                        <a:pt x="10" y="41"/>
                        <a:pt x="10" y="41"/>
                        <a:pt x="10" y="41"/>
                      </a:cubicBezTo>
                      <a:cubicBezTo>
                        <a:pt x="11" y="41"/>
                        <a:pt x="11" y="40"/>
                        <a:pt x="11" y="40"/>
                      </a:cubicBezTo>
                      <a:cubicBezTo>
                        <a:pt x="10" y="39"/>
                        <a:pt x="10" y="39"/>
                        <a:pt x="9" y="39"/>
                      </a:cubicBezTo>
                      <a:close/>
                      <a:moveTo>
                        <a:pt x="57" y="28"/>
                      </a:moveTo>
                      <a:cubicBezTo>
                        <a:pt x="51" y="28"/>
                        <a:pt x="51" y="28"/>
                        <a:pt x="51" y="28"/>
                      </a:cubicBezTo>
                      <a:cubicBezTo>
                        <a:pt x="51" y="28"/>
                        <a:pt x="50" y="28"/>
                        <a:pt x="50" y="29"/>
                      </a:cubicBezTo>
                      <a:cubicBezTo>
                        <a:pt x="50" y="30"/>
                        <a:pt x="51" y="30"/>
                        <a:pt x="51" y="30"/>
                      </a:cubicBezTo>
                      <a:cubicBezTo>
                        <a:pt x="57" y="30"/>
                        <a:pt x="57" y="30"/>
                        <a:pt x="57" y="30"/>
                      </a:cubicBezTo>
                      <a:cubicBezTo>
                        <a:pt x="58" y="30"/>
                        <a:pt x="58" y="30"/>
                        <a:pt x="58" y="29"/>
                      </a:cubicBezTo>
                      <a:cubicBezTo>
                        <a:pt x="58" y="28"/>
                        <a:pt x="58" y="28"/>
                        <a:pt x="57" y="28"/>
                      </a:cubicBezTo>
                      <a:close/>
                      <a:moveTo>
                        <a:pt x="8" y="29"/>
                      </a:moveTo>
                      <a:cubicBezTo>
                        <a:pt x="8" y="28"/>
                        <a:pt x="7" y="28"/>
                        <a:pt x="7" y="28"/>
                      </a:cubicBezTo>
                      <a:cubicBezTo>
                        <a:pt x="1" y="28"/>
                        <a:pt x="1" y="28"/>
                        <a:pt x="1" y="28"/>
                      </a:cubicBezTo>
                      <a:cubicBezTo>
                        <a:pt x="0" y="28"/>
                        <a:pt x="0" y="28"/>
                        <a:pt x="0" y="29"/>
                      </a:cubicBezTo>
                      <a:cubicBezTo>
                        <a:pt x="0" y="30"/>
                        <a:pt x="0" y="30"/>
                        <a:pt x="1" y="30"/>
                      </a:cubicBezTo>
                      <a:cubicBezTo>
                        <a:pt x="7" y="30"/>
                        <a:pt x="7" y="30"/>
                        <a:pt x="7" y="30"/>
                      </a:cubicBezTo>
                      <a:cubicBezTo>
                        <a:pt x="7" y="30"/>
                        <a:pt x="8" y="30"/>
                        <a:pt x="8" y="29"/>
                      </a:cubicBezTo>
                      <a:close/>
                      <a:moveTo>
                        <a:pt x="49" y="39"/>
                      </a:moveTo>
                      <a:cubicBezTo>
                        <a:pt x="48" y="39"/>
                        <a:pt x="48" y="39"/>
                        <a:pt x="47" y="40"/>
                      </a:cubicBezTo>
                      <a:cubicBezTo>
                        <a:pt x="47" y="40"/>
                        <a:pt x="47" y="41"/>
                        <a:pt x="48" y="41"/>
                      </a:cubicBezTo>
                      <a:cubicBezTo>
                        <a:pt x="53" y="44"/>
                        <a:pt x="53" y="44"/>
                        <a:pt x="53" y="44"/>
                      </a:cubicBezTo>
                      <a:cubicBezTo>
                        <a:pt x="53" y="44"/>
                        <a:pt x="53" y="44"/>
                        <a:pt x="53" y="44"/>
                      </a:cubicBezTo>
                      <a:cubicBezTo>
                        <a:pt x="54" y="44"/>
                        <a:pt x="54" y="44"/>
                        <a:pt x="54" y="43"/>
                      </a:cubicBezTo>
                      <a:cubicBezTo>
                        <a:pt x="54" y="43"/>
                        <a:pt x="54" y="42"/>
                        <a:pt x="54" y="42"/>
                      </a:cubicBezTo>
                      <a:lnTo>
                        <a:pt x="49" y="39"/>
                      </a:lnTo>
                      <a:close/>
                      <a:moveTo>
                        <a:pt x="5" y="14"/>
                      </a:moveTo>
                      <a:cubicBezTo>
                        <a:pt x="5" y="14"/>
                        <a:pt x="4" y="14"/>
                        <a:pt x="4" y="14"/>
                      </a:cubicBezTo>
                      <a:cubicBezTo>
                        <a:pt x="4" y="15"/>
                        <a:pt x="4" y="16"/>
                        <a:pt x="4" y="16"/>
                      </a:cubicBezTo>
                      <a:cubicBezTo>
                        <a:pt x="9" y="19"/>
                        <a:pt x="9" y="19"/>
                        <a:pt x="9" y="19"/>
                      </a:cubicBezTo>
                      <a:cubicBezTo>
                        <a:pt x="10" y="19"/>
                        <a:pt x="10" y="19"/>
                        <a:pt x="10" y="19"/>
                      </a:cubicBezTo>
                      <a:cubicBezTo>
                        <a:pt x="10" y="19"/>
                        <a:pt x="11" y="19"/>
                        <a:pt x="11" y="18"/>
                      </a:cubicBezTo>
                      <a:cubicBezTo>
                        <a:pt x="11" y="18"/>
                        <a:pt x="11" y="17"/>
                        <a:pt x="10" y="17"/>
                      </a:cubicBezTo>
                      <a:lnTo>
                        <a:pt x="5" y="14"/>
                      </a:lnTo>
                      <a:close/>
                      <a:moveTo>
                        <a:pt x="41" y="48"/>
                      </a:moveTo>
                      <a:cubicBezTo>
                        <a:pt x="41" y="47"/>
                        <a:pt x="40" y="47"/>
                        <a:pt x="40" y="47"/>
                      </a:cubicBezTo>
                      <a:cubicBezTo>
                        <a:pt x="39" y="47"/>
                        <a:pt x="39" y="48"/>
                        <a:pt x="39" y="49"/>
                      </a:cubicBezTo>
                      <a:cubicBezTo>
                        <a:pt x="42" y="54"/>
                        <a:pt x="42" y="54"/>
                        <a:pt x="42" y="54"/>
                      </a:cubicBezTo>
                      <a:cubicBezTo>
                        <a:pt x="42" y="54"/>
                        <a:pt x="43" y="54"/>
                        <a:pt x="43" y="54"/>
                      </a:cubicBezTo>
                      <a:cubicBezTo>
                        <a:pt x="43" y="54"/>
                        <a:pt x="43" y="54"/>
                        <a:pt x="44" y="54"/>
                      </a:cubicBezTo>
                      <a:cubicBezTo>
                        <a:pt x="44" y="54"/>
                        <a:pt x="44" y="53"/>
                        <a:pt x="44" y="53"/>
                      </a:cubicBezTo>
                      <a:lnTo>
                        <a:pt x="41" y="48"/>
                      </a:lnTo>
                      <a:close/>
                      <a:moveTo>
                        <a:pt x="17" y="10"/>
                      </a:moveTo>
                      <a:cubicBezTo>
                        <a:pt x="17" y="11"/>
                        <a:pt x="18" y="11"/>
                        <a:pt x="18" y="11"/>
                      </a:cubicBezTo>
                      <a:cubicBezTo>
                        <a:pt x="18" y="11"/>
                        <a:pt x="18" y="11"/>
                        <a:pt x="18" y="11"/>
                      </a:cubicBezTo>
                      <a:cubicBezTo>
                        <a:pt x="19" y="10"/>
                        <a:pt x="19" y="10"/>
                        <a:pt x="19" y="9"/>
                      </a:cubicBezTo>
                      <a:cubicBezTo>
                        <a:pt x="16" y="4"/>
                        <a:pt x="16" y="4"/>
                        <a:pt x="16" y="4"/>
                      </a:cubicBezTo>
                      <a:cubicBezTo>
                        <a:pt x="16" y="4"/>
                        <a:pt x="15" y="4"/>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8" y="0"/>
                        <a:pt x="28" y="0"/>
                        <a:pt x="28" y="1"/>
                      </a:cubicBezTo>
                      <a:cubicBezTo>
                        <a:pt x="28" y="7"/>
                        <a:pt x="28" y="7"/>
                        <a:pt x="28" y="7"/>
                      </a:cubicBezTo>
                      <a:cubicBezTo>
                        <a:pt x="28" y="7"/>
                        <a:pt x="28" y="8"/>
                        <a:pt x="29" y="8"/>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4" name="Freeform 15">
                  <a:extLst>
                    <a:ext uri="{FF2B5EF4-FFF2-40B4-BE49-F238E27FC236}">
                      <a16:creationId xmlns:a16="http://schemas.microsoft.com/office/drawing/2014/main" id="{2B10E669-3140-224D-82A9-1A45BC608A1C}"/>
                    </a:ext>
                  </a:extLst>
                </p:cNvPr>
                <p:cNvSpPr>
                  <a:spLocks noEditPoints="1"/>
                </p:cNvSpPr>
                <p:nvPr/>
              </p:nvSpPr>
              <p:spPr bwMode="auto">
                <a:xfrm>
                  <a:off x="4160129" y="3268886"/>
                  <a:ext cx="504664" cy="360111"/>
                </a:xfrm>
                <a:custGeom>
                  <a:avLst/>
                  <a:gdLst>
                    <a:gd name="T0" fmla="*/ 9 w 84"/>
                    <a:gd name="T1" fmla="*/ 37 h 60"/>
                    <a:gd name="T2" fmla="*/ 74 w 84"/>
                    <a:gd name="T3" fmla="*/ 37 h 60"/>
                    <a:gd name="T4" fmla="*/ 10 w 84"/>
                    <a:gd name="T5" fmla="*/ 5 h 60"/>
                    <a:gd name="T6" fmla="*/ 11 w 84"/>
                    <a:gd name="T7" fmla="*/ 7 h 60"/>
                    <a:gd name="T8" fmla="*/ 32 w 84"/>
                    <a:gd name="T9" fmla="*/ 24 h 60"/>
                    <a:gd name="T10" fmla="*/ 33 w 84"/>
                    <a:gd name="T11" fmla="*/ 25 h 60"/>
                    <a:gd name="T12" fmla="*/ 34 w 84"/>
                    <a:gd name="T13" fmla="*/ 29 h 60"/>
                    <a:gd name="T14" fmla="*/ 37 w 84"/>
                    <a:gd name="T15" fmla="*/ 29 h 60"/>
                    <a:gd name="T16" fmla="*/ 37 w 84"/>
                    <a:gd name="T17" fmla="*/ 31 h 60"/>
                    <a:gd name="T18" fmla="*/ 41 w 84"/>
                    <a:gd name="T19" fmla="*/ 32 h 60"/>
                    <a:gd name="T20" fmla="*/ 43 w 84"/>
                    <a:gd name="T21" fmla="*/ 32 h 60"/>
                    <a:gd name="T22" fmla="*/ 47 w 84"/>
                    <a:gd name="T23" fmla="*/ 30 h 60"/>
                    <a:gd name="T24" fmla="*/ 48 w 84"/>
                    <a:gd name="T25" fmla="*/ 29 h 60"/>
                    <a:gd name="T26" fmla="*/ 51 w 84"/>
                    <a:gd name="T27" fmla="*/ 27 h 60"/>
                    <a:gd name="T28" fmla="*/ 50 w 84"/>
                    <a:gd name="T29" fmla="*/ 25 h 60"/>
                    <a:gd name="T30" fmla="*/ 52 w 84"/>
                    <a:gd name="T31" fmla="*/ 23 h 60"/>
                    <a:gd name="T32" fmla="*/ 51 w 84"/>
                    <a:gd name="T33" fmla="*/ 20 h 60"/>
                    <a:gd name="T34" fmla="*/ 50 w 84"/>
                    <a:gd name="T35" fmla="*/ 18 h 60"/>
                    <a:gd name="T36" fmla="*/ 49 w 84"/>
                    <a:gd name="T37" fmla="*/ 15 h 60"/>
                    <a:gd name="T38" fmla="*/ 47 w 84"/>
                    <a:gd name="T39" fmla="*/ 15 h 60"/>
                    <a:gd name="T40" fmla="*/ 46 w 84"/>
                    <a:gd name="T41" fmla="*/ 13 h 60"/>
                    <a:gd name="T42" fmla="*/ 42 w 84"/>
                    <a:gd name="T43" fmla="*/ 13 h 60"/>
                    <a:gd name="T44" fmla="*/ 40 w 84"/>
                    <a:gd name="T45" fmla="*/ 12 h 60"/>
                    <a:gd name="T46" fmla="*/ 37 w 84"/>
                    <a:gd name="T47" fmla="*/ 14 h 60"/>
                    <a:gd name="T48" fmla="*/ 35 w 84"/>
                    <a:gd name="T49" fmla="*/ 14 h 60"/>
                    <a:gd name="T50" fmla="*/ 33 w 84"/>
                    <a:gd name="T51" fmla="*/ 18 h 60"/>
                    <a:gd name="T52" fmla="*/ 33 w 84"/>
                    <a:gd name="T53" fmla="*/ 20 h 60"/>
                    <a:gd name="T54" fmla="*/ 31 w 84"/>
                    <a:gd name="T55" fmla="*/ 22 h 60"/>
                    <a:gd name="T56" fmla="*/ 33 w 84"/>
                    <a:gd name="T57" fmla="*/ 22 h 60"/>
                    <a:gd name="T58" fmla="*/ 35 w 84"/>
                    <a:gd name="T59" fmla="*/ 17 h 60"/>
                    <a:gd name="T60" fmla="*/ 39 w 84"/>
                    <a:gd name="T61" fmla="*/ 14 h 60"/>
                    <a:gd name="T62" fmla="*/ 45 w 84"/>
                    <a:gd name="T63" fmla="*/ 14 h 60"/>
                    <a:gd name="T64" fmla="*/ 49 w 84"/>
                    <a:gd name="T65" fmla="*/ 17 h 60"/>
                    <a:gd name="T66" fmla="*/ 50 w 84"/>
                    <a:gd name="T67" fmla="*/ 22 h 60"/>
                    <a:gd name="T68" fmla="*/ 49 w 84"/>
                    <a:gd name="T69" fmla="*/ 26 h 60"/>
                    <a:gd name="T70" fmla="*/ 45 w 84"/>
                    <a:gd name="T71" fmla="*/ 30 h 60"/>
                    <a:gd name="T72" fmla="*/ 39 w 84"/>
                    <a:gd name="T73" fmla="*/ 30 h 60"/>
                    <a:gd name="T74" fmla="*/ 35 w 84"/>
                    <a:gd name="T75" fmla="*/ 27 h 60"/>
                    <a:gd name="T76" fmla="*/ 33 w 84"/>
                    <a:gd name="T77" fmla="*/ 22 h 60"/>
                    <a:gd name="T78" fmla="*/ 42 w 84"/>
                    <a:gd name="T79" fmla="*/ 27 h 60"/>
                    <a:gd name="T80" fmla="*/ 37 w 84"/>
                    <a:gd name="T81" fmla="*/ 22 h 60"/>
                    <a:gd name="T82" fmla="*/ 44 w 84"/>
                    <a:gd name="T83" fmla="*/ 22 h 60"/>
                    <a:gd name="T84" fmla="*/ 42 w 84"/>
                    <a:gd name="T85" fmla="*/ 19 h 60"/>
                    <a:gd name="T86" fmla="*/ 79 w 84"/>
                    <a:gd name="T87" fmla="*/ 6 h 60"/>
                    <a:gd name="T88" fmla="*/ 5 w 84"/>
                    <a:gd name="T89" fmla="*/ 6 h 60"/>
                    <a:gd name="T90" fmla="*/ 0 w 84"/>
                    <a:gd name="T91" fmla="*/ 51 h 60"/>
                    <a:gd name="T92" fmla="*/ 0 w 84"/>
                    <a:gd name="T93" fmla="*/ 55 h 60"/>
                    <a:gd name="T94" fmla="*/ 84 w 84"/>
                    <a:gd name="T95" fmla="*/ 55 h 60"/>
                    <a:gd name="T96" fmla="*/ 76 w 84"/>
                    <a:gd name="T97" fmla="*/ 57 h 60"/>
                    <a:gd name="T98" fmla="*/ 3 w 84"/>
                    <a:gd name="T99" fmla="*/ 53 h 60"/>
                    <a:gd name="T100" fmla="*/ 30 w 84"/>
                    <a:gd name="T101" fmla="*/ 56 h 60"/>
                    <a:gd name="T102" fmla="*/ 54 w 84"/>
                    <a:gd name="T103" fmla="*/ 53 h 60"/>
                    <a:gd name="T104" fmla="*/ 76 w 84"/>
                    <a:gd name="T105" fmla="*/ 57 h 60"/>
                    <a:gd name="T106" fmla="*/ 52 w 84"/>
                    <a:gd name="T107" fmla="*/ 54 h 60"/>
                    <a:gd name="T108" fmla="*/ 53 w 84"/>
                    <a:gd name="T109" fmla="*/ 51 h 60"/>
                    <a:gd name="T110" fmla="*/ 7 w 84"/>
                    <a:gd name="T111" fmla="*/ 43 h 60"/>
                    <a:gd name="T112" fmla="*/ 53 w 84"/>
                    <a:gd name="T113" fmla="*/ 51 h 60"/>
                    <a:gd name="T114" fmla="*/ 8 w 84"/>
                    <a:gd name="T115" fmla="*/ 41 h 60"/>
                    <a:gd name="T116" fmla="*/ 10 w 84"/>
                    <a:gd name="T117" fmla="*/ 3 h 60"/>
                    <a:gd name="T118" fmla="*/ 76 w 84"/>
                    <a:gd name="T119" fmla="*/ 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4" h="60">
                      <a:moveTo>
                        <a:pt x="10" y="5"/>
                      </a:moveTo>
                      <a:cubicBezTo>
                        <a:pt x="10" y="5"/>
                        <a:pt x="9" y="5"/>
                        <a:pt x="9" y="6"/>
                      </a:cubicBezTo>
                      <a:cubicBezTo>
                        <a:pt x="9" y="37"/>
                        <a:pt x="9" y="37"/>
                        <a:pt x="9" y="37"/>
                      </a:cubicBezTo>
                      <a:cubicBezTo>
                        <a:pt x="9" y="37"/>
                        <a:pt x="10" y="38"/>
                        <a:pt x="10" y="38"/>
                      </a:cubicBezTo>
                      <a:cubicBezTo>
                        <a:pt x="73" y="38"/>
                        <a:pt x="73" y="38"/>
                        <a:pt x="73" y="38"/>
                      </a:cubicBezTo>
                      <a:cubicBezTo>
                        <a:pt x="74" y="38"/>
                        <a:pt x="74" y="37"/>
                        <a:pt x="74" y="37"/>
                      </a:cubicBezTo>
                      <a:cubicBezTo>
                        <a:pt x="74" y="6"/>
                        <a:pt x="74" y="6"/>
                        <a:pt x="74" y="6"/>
                      </a:cubicBezTo>
                      <a:cubicBezTo>
                        <a:pt x="74" y="5"/>
                        <a:pt x="74" y="5"/>
                        <a:pt x="73" y="5"/>
                      </a:cubicBezTo>
                      <a:lnTo>
                        <a:pt x="10" y="5"/>
                      </a:lnTo>
                      <a:close/>
                      <a:moveTo>
                        <a:pt x="72" y="36"/>
                      </a:moveTo>
                      <a:cubicBezTo>
                        <a:pt x="11" y="36"/>
                        <a:pt x="11" y="36"/>
                        <a:pt x="11" y="36"/>
                      </a:cubicBezTo>
                      <a:cubicBezTo>
                        <a:pt x="11" y="7"/>
                        <a:pt x="11" y="7"/>
                        <a:pt x="11" y="7"/>
                      </a:cubicBezTo>
                      <a:cubicBezTo>
                        <a:pt x="72" y="7"/>
                        <a:pt x="72" y="7"/>
                        <a:pt x="72" y="7"/>
                      </a:cubicBezTo>
                      <a:lnTo>
                        <a:pt x="72" y="36"/>
                      </a:lnTo>
                      <a:close/>
                      <a:moveTo>
                        <a:pt x="32" y="24"/>
                      </a:moveTo>
                      <a:cubicBezTo>
                        <a:pt x="32" y="24"/>
                        <a:pt x="33" y="24"/>
                        <a:pt x="33" y="24"/>
                      </a:cubicBezTo>
                      <a:cubicBezTo>
                        <a:pt x="33" y="24"/>
                        <a:pt x="33" y="24"/>
                        <a:pt x="34" y="25"/>
                      </a:cubicBezTo>
                      <a:cubicBezTo>
                        <a:pt x="34" y="25"/>
                        <a:pt x="34" y="25"/>
                        <a:pt x="33" y="25"/>
                      </a:cubicBezTo>
                      <a:cubicBezTo>
                        <a:pt x="33" y="25"/>
                        <a:pt x="33" y="26"/>
                        <a:pt x="33" y="26"/>
                      </a:cubicBezTo>
                      <a:cubicBezTo>
                        <a:pt x="33" y="26"/>
                        <a:pt x="33" y="26"/>
                        <a:pt x="33" y="27"/>
                      </a:cubicBezTo>
                      <a:cubicBezTo>
                        <a:pt x="33" y="28"/>
                        <a:pt x="34" y="28"/>
                        <a:pt x="34" y="29"/>
                      </a:cubicBezTo>
                      <a:cubicBezTo>
                        <a:pt x="35" y="29"/>
                        <a:pt x="35" y="29"/>
                        <a:pt x="35" y="29"/>
                      </a:cubicBezTo>
                      <a:cubicBezTo>
                        <a:pt x="35" y="29"/>
                        <a:pt x="36" y="29"/>
                        <a:pt x="36" y="29"/>
                      </a:cubicBezTo>
                      <a:cubicBezTo>
                        <a:pt x="36" y="29"/>
                        <a:pt x="36" y="28"/>
                        <a:pt x="37" y="29"/>
                      </a:cubicBezTo>
                      <a:cubicBezTo>
                        <a:pt x="37" y="29"/>
                        <a:pt x="37" y="29"/>
                        <a:pt x="37" y="30"/>
                      </a:cubicBezTo>
                      <a:cubicBezTo>
                        <a:pt x="37" y="30"/>
                        <a:pt x="37" y="30"/>
                        <a:pt x="37" y="30"/>
                      </a:cubicBezTo>
                      <a:cubicBezTo>
                        <a:pt x="37" y="31"/>
                        <a:pt x="37" y="31"/>
                        <a:pt x="37" y="31"/>
                      </a:cubicBezTo>
                      <a:cubicBezTo>
                        <a:pt x="38" y="31"/>
                        <a:pt x="39" y="32"/>
                        <a:pt x="40" y="32"/>
                      </a:cubicBezTo>
                      <a:cubicBezTo>
                        <a:pt x="40" y="32"/>
                        <a:pt x="40" y="32"/>
                        <a:pt x="40" y="32"/>
                      </a:cubicBezTo>
                      <a:cubicBezTo>
                        <a:pt x="40" y="32"/>
                        <a:pt x="41" y="32"/>
                        <a:pt x="41" y="32"/>
                      </a:cubicBezTo>
                      <a:cubicBezTo>
                        <a:pt x="41" y="32"/>
                        <a:pt x="41" y="31"/>
                        <a:pt x="41" y="31"/>
                      </a:cubicBezTo>
                      <a:cubicBezTo>
                        <a:pt x="41" y="30"/>
                        <a:pt x="42" y="30"/>
                        <a:pt x="42" y="31"/>
                      </a:cubicBezTo>
                      <a:cubicBezTo>
                        <a:pt x="42" y="31"/>
                        <a:pt x="43" y="32"/>
                        <a:pt x="43" y="32"/>
                      </a:cubicBezTo>
                      <a:cubicBezTo>
                        <a:pt x="43" y="32"/>
                        <a:pt x="43" y="32"/>
                        <a:pt x="44" y="32"/>
                      </a:cubicBezTo>
                      <a:cubicBezTo>
                        <a:pt x="44" y="32"/>
                        <a:pt x="45" y="31"/>
                        <a:pt x="46" y="31"/>
                      </a:cubicBezTo>
                      <a:cubicBezTo>
                        <a:pt x="46" y="31"/>
                        <a:pt x="47" y="31"/>
                        <a:pt x="47" y="30"/>
                      </a:cubicBezTo>
                      <a:cubicBezTo>
                        <a:pt x="47" y="30"/>
                        <a:pt x="47" y="30"/>
                        <a:pt x="47" y="30"/>
                      </a:cubicBezTo>
                      <a:cubicBezTo>
                        <a:pt x="46" y="29"/>
                        <a:pt x="47" y="29"/>
                        <a:pt x="47" y="29"/>
                      </a:cubicBezTo>
                      <a:cubicBezTo>
                        <a:pt x="47" y="28"/>
                        <a:pt x="47" y="29"/>
                        <a:pt x="48" y="29"/>
                      </a:cubicBezTo>
                      <a:cubicBezTo>
                        <a:pt x="48" y="29"/>
                        <a:pt x="48" y="29"/>
                        <a:pt x="48" y="29"/>
                      </a:cubicBezTo>
                      <a:cubicBezTo>
                        <a:pt x="49" y="29"/>
                        <a:pt x="49" y="29"/>
                        <a:pt x="49" y="29"/>
                      </a:cubicBezTo>
                      <a:cubicBezTo>
                        <a:pt x="50" y="28"/>
                        <a:pt x="50" y="28"/>
                        <a:pt x="51" y="27"/>
                      </a:cubicBezTo>
                      <a:cubicBezTo>
                        <a:pt x="51" y="26"/>
                        <a:pt x="51" y="26"/>
                        <a:pt x="51" y="26"/>
                      </a:cubicBezTo>
                      <a:cubicBezTo>
                        <a:pt x="51" y="26"/>
                        <a:pt x="51" y="25"/>
                        <a:pt x="50" y="25"/>
                      </a:cubicBezTo>
                      <a:cubicBezTo>
                        <a:pt x="50" y="25"/>
                        <a:pt x="50" y="25"/>
                        <a:pt x="50" y="25"/>
                      </a:cubicBezTo>
                      <a:cubicBezTo>
                        <a:pt x="50" y="24"/>
                        <a:pt x="50" y="24"/>
                        <a:pt x="51" y="24"/>
                      </a:cubicBezTo>
                      <a:cubicBezTo>
                        <a:pt x="51" y="24"/>
                        <a:pt x="51" y="24"/>
                        <a:pt x="51" y="24"/>
                      </a:cubicBezTo>
                      <a:cubicBezTo>
                        <a:pt x="52" y="24"/>
                        <a:pt x="52" y="24"/>
                        <a:pt x="52" y="23"/>
                      </a:cubicBezTo>
                      <a:cubicBezTo>
                        <a:pt x="52" y="23"/>
                        <a:pt x="52" y="22"/>
                        <a:pt x="52" y="22"/>
                      </a:cubicBezTo>
                      <a:cubicBezTo>
                        <a:pt x="52" y="21"/>
                        <a:pt x="52" y="21"/>
                        <a:pt x="52" y="20"/>
                      </a:cubicBezTo>
                      <a:cubicBezTo>
                        <a:pt x="52" y="20"/>
                        <a:pt x="52" y="20"/>
                        <a:pt x="51" y="20"/>
                      </a:cubicBezTo>
                      <a:cubicBezTo>
                        <a:pt x="51" y="20"/>
                        <a:pt x="51" y="20"/>
                        <a:pt x="51" y="20"/>
                      </a:cubicBezTo>
                      <a:cubicBezTo>
                        <a:pt x="50" y="20"/>
                        <a:pt x="50" y="19"/>
                        <a:pt x="50" y="19"/>
                      </a:cubicBezTo>
                      <a:cubicBezTo>
                        <a:pt x="50" y="19"/>
                        <a:pt x="50" y="19"/>
                        <a:pt x="50" y="18"/>
                      </a:cubicBezTo>
                      <a:cubicBezTo>
                        <a:pt x="51" y="18"/>
                        <a:pt x="51" y="18"/>
                        <a:pt x="51" y="18"/>
                      </a:cubicBezTo>
                      <a:cubicBezTo>
                        <a:pt x="51" y="18"/>
                        <a:pt x="51" y="17"/>
                        <a:pt x="51" y="17"/>
                      </a:cubicBezTo>
                      <a:cubicBezTo>
                        <a:pt x="50" y="16"/>
                        <a:pt x="50" y="15"/>
                        <a:pt x="49" y="15"/>
                      </a:cubicBezTo>
                      <a:cubicBezTo>
                        <a:pt x="49" y="15"/>
                        <a:pt x="49" y="14"/>
                        <a:pt x="48" y="14"/>
                      </a:cubicBezTo>
                      <a:cubicBezTo>
                        <a:pt x="48" y="14"/>
                        <a:pt x="48" y="15"/>
                        <a:pt x="48" y="15"/>
                      </a:cubicBezTo>
                      <a:cubicBezTo>
                        <a:pt x="47" y="15"/>
                        <a:pt x="47" y="15"/>
                        <a:pt x="47" y="15"/>
                      </a:cubicBezTo>
                      <a:cubicBezTo>
                        <a:pt x="47" y="15"/>
                        <a:pt x="46" y="14"/>
                        <a:pt x="47" y="14"/>
                      </a:cubicBezTo>
                      <a:cubicBezTo>
                        <a:pt x="47" y="14"/>
                        <a:pt x="47" y="13"/>
                        <a:pt x="47" y="13"/>
                      </a:cubicBezTo>
                      <a:cubicBezTo>
                        <a:pt x="47" y="13"/>
                        <a:pt x="46" y="13"/>
                        <a:pt x="46" y="13"/>
                      </a:cubicBezTo>
                      <a:cubicBezTo>
                        <a:pt x="45" y="12"/>
                        <a:pt x="44" y="12"/>
                        <a:pt x="44" y="12"/>
                      </a:cubicBezTo>
                      <a:cubicBezTo>
                        <a:pt x="43" y="12"/>
                        <a:pt x="43" y="12"/>
                        <a:pt x="43" y="12"/>
                      </a:cubicBezTo>
                      <a:cubicBezTo>
                        <a:pt x="43" y="12"/>
                        <a:pt x="42" y="12"/>
                        <a:pt x="42" y="13"/>
                      </a:cubicBezTo>
                      <a:cubicBezTo>
                        <a:pt x="42" y="13"/>
                        <a:pt x="41" y="13"/>
                        <a:pt x="41" y="13"/>
                      </a:cubicBezTo>
                      <a:cubicBezTo>
                        <a:pt x="41" y="12"/>
                        <a:pt x="41" y="12"/>
                        <a:pt x="41" y="12"/>
                      </a:cubicBezTo>
                      <a:cubicBezTo>
                        <a:pt x="40" y="12"/>
                        <a:pt x="40" y="12"/>
                        <a:pt x="40" y="12"/>
                      </a:cubicBezTo>
                      <a:cubicBezTo>
                        <a:pt x="39" y="12"/>
                        <a:pt x="38" y="12"/>
                        <a:pt x="37" y="13"/>
                      </a:cubicBezTo>
                      <a:cubicBezTo>
                        <a:pt x="37" y="13"/>
                        <a:pt x="37" y="13"/>
                        <a:pt x="37" y="13"/>
                      </a:cubicBezTo>
                      <a:cubicBezTo>
                        <a:pt x="37" y="13"/>
                        <a:pt x="37" y="14"/>
                        <a:pt x="37" y="14"/>
                      </a:cubicBezTo>
                      <a:cubicBezTo>
                        <a:pt x="37" y="14"/>
                        <a:pt x="37" y="15"/>
                        <a:pt x="37" y="15"/>
                      </a:cubicBezTo>
                      <a:cubicBezTo>
                        <a:pt x="36" y="15"/>
                        <a:pt x="36" y="15"/>
                        <a:pt x="36" y="15"/>
                      </a:cubicBezTo>
                      <a:cubicBezTo>
                        <a:pt x="36" y="15"/>
                        <a:pt x="35" y="14"/>
                        <a:pt x="35" y="14"/>
                      </a:cubicBezTo>
                      <a:cubicBezTo>
                        <a:pt x="35" y="14"/>
                        <a:pt x="35" y="15"/>
                        <a:pt x="34" y="15"/>
                      </a:cubicBezTo>
                      <a:cubicBezTo>
                        <a:pt x="34" y="15"/>
                        <a:pt x="33" y="16"/>
                        <a:pt x="33" y="17"/>
                      </a:cubicBezTo>
                      <a:cubicBezTo>
                        <a:pt x="33" y="17"/>
                        <a:pt x="33" y="18"/>
                        <a:pt x="33" y="18"/>
                      </a:cubicBezTo>
                      <a:cubicBezTo>
                        <a:pt x="33" y="18"/>
                        <a:pt x="33" y="18"/>
                        <a:pt x="33" y="18"/>
                      </a:cubicBezTo>
                      <a:cubicBezTo>
                        <a:pt x="34" y="19"/>
                        <a:pt x="34" y="19"/>
                        <a:pt x="34" y="19"/>
                      </a:cubicBezTo>
                      <a:cubicBezTo>
                        <a:pt x="33" y="19"/>
                        <a:pt x="33" y="20"/>
                        <a:pt x="33" y="20"/>
                      </a:cubicBezTo>
                      <a:cubicBezTo>
                        <a:pt x="32" y="20"/>
                        <a:pt x="32" y="20"/>
                        <a:pt x="32" y="20"/>
                      </a:cubicBezTo>
                      <a:cubicBezTo>
                        <a:pt x="32" y="20"/>
                        <a:pt x="32" y="20"/>
                        <a:pt x="32" y="20"/>
                      </a:cubicBezTo>
                      <a:cubicBezTo>
                        <a:pt x="32" y="21"/>
                        <a:pt x="31" y="21"/>
                        <a:pt x="31" y="22"/>
                      </a:cubicBezTo>
                      <a:cubicBezTo>
                        <a:pt x="31" y="22"/>
                        <a:pt x="32" y="23"/>
                        <a:pt x="32" y="23"/>
                      </a:cubicBezTo>
                      <a:cubicBezTo>
                        <a:pt x="32" y="24"/>
                        <a:pt x="32" y="24"/>
                        <a:pt x="32" y="24"/>
                      </a:cubicBezTo>
                      <a:close/>
                      <a:moveTo>
                        <a:pt x="33" y="22"/>
                      </a:moveTo>
                      <a:cubicBezTo>
                        <a:pt x="34" y="21"/>
                        <a:pt x="35" y="21"/>
                        <a:pt x="35" y="20"/>
                      </a:cubicBezTo>
                      <a:cubicBezTo>
                        <a:pt x="36" y="19"/>
                        <a:pt x="36" y="18"/>
                        <a:pt x="35" y="17"/>
                      </a:cubicBezTo>
                      <a:cubicBezTo>
                        <a:pt x="35" y="17"/>
                        <a:pt x="35" y="17"/>
                        <a:pt x="35" y="17"/>
                      </a:cubicBezTo>
                      <a:cubicBezTo>
                        <a:pt x="36" y="17"/>
                        <a:pt x="37" y="17"/>
                        <a:pt x="38" y="17"/>
                      </a:cubicBezTo>
                      <a:cubicBezTo>
                        <a:pt x="39" y="16"/>
                        <a:pt x="39" y="15"/>
                        <a:pt x="39" y="14"/>
                      </a:cubicBezTo>
                      <a:cubicBezTo>
                        <a:pt x="39" y="14"/>
                        <a:pt x="39" y="14"/>
                        <a:pt x="39" y="14"/>
                      </a:cubicBezTo>
                      <a:cubicBezTo>
                        <a:pt x="40" y="15"/>
                        <a:pt x="41" y="15"/>
                        <a:pt x="42" y="15"/>
                      </a:cubicBezTo>
                      <a:cubicBezTo>
                        <a:pt x="43" y="15"/>
                        <a:pt x="44" y="15"/>
                        <a:pt x="44" y="14"/>
                      </a:cubicBezTo>
                      <a:cubicBezTo>
                        <a:pt x="44" y="14"/>
                        <a:pt x="44" y="14"/>
                        <a:pt x="45" y="14"/>
                      </a:cubicBezTo>
                      <a:cubicBezTo>
                        <a:pt x="44" y="15"/>
                        <a:pt x="45" y="16"/>
                        <a:pt x="46" y="17"/>
                      </a:cubicBezTo>
                      <a:cubicBezTo>
                        <a:pt x="46" y="17"/>
                        <a:pt x="47" y="17"/>
                        <a:pt x="48" y="17"/>
                      </a:cubicBezTo>
                      <a:cubicBezTo>
                        <a:pt x="48" y="17"/>
                        <a:pt x="48" y="17"/>
                        <a:pt x="49" y="17"/>
                      </a:cubicBezTo>
                      <a:cubicBezTo>
                        <a:pt x="48" y="18"/>
                        <a:pt x="48" y="19"/>
                        <a:pt x="48" y="20"/>
                      </a:cubicBezTo>
                      <a:cubicBezTo>
                        <a:pt x="48" y="21"/>
                        <a:pt x="49" y="21"/>
                        <a:pt x="50" y="22"/>
                      </a:cubicBezTo>
                      <a:cubicBezTo>
                        <a:pt x="50" y="22"/>
                        <a:pt x="50" y="22"/>
                        <a:pt x="50" y="22"/>
                      </a:cubicBezTo>
                      <a:cubicBezTo>
                        <a:pt x="50" y="22"/>
                        <a:pt x="50" y="22"/>
                        <a:pt x="50" y="22"/>
                      </a:cubicBezTo>
                      <a:cubicBezTo>
                        <a:pt x="49" y="22"/>
                        <a:pt x="48" y="23"/>
                        <a:pt x="48" y="24"/>
                      </a:cubicBezTo>
                      <a:cubicBezTo>
                        <a:pt x="48" y="25"/>
                        <a:pt x="48" y="26"/>
                        <a:pt x="49" y="26"/>
                      </a:cubicBezTo>
                      <a:cubicBezTo>
                        <a:pt x="48" y="27"/>
                        <a:pt x="48" y="27"/>
                        <a:pt x="48" y="27"/>
                      </a:cubicBezTo>
                      <a:cubicBezTo>
                        <a:pt x="47" y="27"/>
                        <a:pt x="46" y="27"/>
                        <a:pt x="46" y="27"/>
                      </a:cubicBezTo>
                      <a:cubicBezTo>
                        <a:pt x="45" y="28"/>
                        <a:pt x="44" y="29"/>
                        <a:pt x="45" y="30"/>
                      </a:cubicBezTo>
                      <a:cubicBezTo>
                        <a:pt x="44" y="30"/>
                        <a:pt x="44" y="30"/>
                        <a:pt x="44" y="30"/>
                      </a:cubicBezTo>
                      <a:cubicBezTo>
                        <a:pt x="44" y="29"/>
                        <a:pt x="43" y="28"/>
                        <a:pt x="42" y="28"/>
                      </a:cubicBezTo>
                      <a:cubicBezTo>
                        <a:pt x="41" y="28"/>
                        <a:pt x="40" y="29"/>
                        <a:pt x="39" y="30"/>
                      </a:cubicBezTo>
                      <a:cubicBezTo>
                        <a:pt x="39" y="30"/>
                        <a:pt x="39" y="30"/>
                        <a:pt x="39" y="30"/>
                      </a:cubicBezTo>
                      <a:cubicBezTo>
                        <a:pt x="39" y="29"/>
                        <a:pt x="39" y="28"/>
                        <a:pt x="38" y="27"/>
                      </a:cubicBezTo>
                      <a:cubicBezTo>
                        <a:pt x="37" y="27"/>
                        <a:pt x="36" y="27"/>
                        <a:pt x="35" y="27"/>
                      </a:cubicBezTo>
                      <a:cubicBezTo>
                        <a:pt x="35" y="27"/>
                        <a:pt x="35" y="27"/>
                        <a:pt x="35" y="26"/>
                      </a:cubicBezTo>
                      <a:cubicBezTo>
                        <a:pt x="36" y="26"/>
                        <a:pt x="36" y="25"/>
                        <a:pt x="35" y="24"/>
                      </a:cubicBezTo>
                      <a:cubicBezTo>
                        <a:pt x="35" y="23"/>
                        <a:pt x="34" y="22"/>
                        <a:pt x="33" y="22"/>
                      </a:cubicBezTo>
                      <a:cubicBezTo>
                        <a:pt x="33" y="22"/>
                        <a:pt x="33" y="22"/>
                        <a:pt x="33" y="22"/>
                      </a:cubicBezTo>
                      <a:cubicBezTo>
                        <a:pt x="33" y="22"/>
                        <a:pt x="33" y="22"/>
                        <a:pt x="33" y="22"/>
                      </a:cubicBezTo>
                      <a:close/>
                      <a:moveTo>
                        <a:pt x="42" y="27"/>
                      </a:moveTo>
                      <a:cubicBezTo>
                        <a:pt x="44" y="27"/>
                        <a:pt x="46" y="24"/>
                        <a:pt x="46" y="22"/>
                      </a:cubicBezTo>
                      <a:cubicBezTo>
                        <a:pt x="46" y="19"/>
                        <a:pt x="44" y="17"/>
                        <a:pt x="42" y="17"/>
                      </a:cubicBezTo>
                      <a:cubicBezTo>
                        <a:pt x="39" y="17"/>
                        <a:pt x="37" y="19"/>
                        <a:pt x="37" y="22"/>
                      </a:cubicBezTo>
                      <a:cubicBezTo>
                        <a:pt x="37" y="24"/>
                        <a:pt x="39" y="27"/>
                        <a:pt x="42" y="27"/>
                      </a:cubicBezTo>
                      <a:close/>
                      <a:moveTo>
                        <a:pt x="42" y="19"/>
                      </a:moveTo>
                      <a:cubicBezTo>
                        <a:pt x="43" y="19"/>
                        <a:pt x="44" y="20"/>
                        <a:pt x="44" y="22"/>
                      </a:cubicBezTo>
                      <a:cubicBezTo>
                        <a:pt x="44" y="23"/>
                        <a:pt x="43" y="25"/>
                        <a:pt x="42" y="25"/>
                      </a:cubicBezTo>
                      <a:cubicBezTo>
                        <a:pt x="40" y="25"/>
                        <a:pt x="39" y="23"/>
                        <a:pt x="39" y="22"/>
                      </a:cubicBezTo>
                      <a:cubicBezTo>
                        <a:pt x="39" y="20"/>
                        <a:pt x="40" y="19"/>
                        <a:pt x="42" y="19"/>
                      </a:cubicBezTo>
                      <a:close/>
                      <a:moveTo>
                        <a:pt x="84" y="51"/>
                      </a:moveTo>
                      <a:cubicBezTo>
                        <a:pt x="79" y="42"/>
                        <a:pt x="79" y="42"/>
                        <a:pt x="79" y="42"/>
                      </a:cubicBezTo>
                      <a:cubicBezTo>
                        <a:pt x="79" y="6"/>
                        <a:pt x="79" y="6"/>
                        <a:pt x="79" y="6"/>
                      </a:cubicBezTo>
                      <a:cubicBezTo>
                        <a:pt x="79" y="1"/>
                        <a:pt x="78" y="0"/>
                        <a:pt x="74" y="0"/>
                      </a:cubicBezTo>
                      <a:cubicBezTo>
                        <a:pt x="10" y="0"/>
                        <a:pt x="10" y="0"/>
                        <a:pt x="10" y="0"/>
                      </a:cubicBezTo>
                      <a:cubicBezTo>
                        <a:pt x="6" y="0"/>
                        <a:pt x="5" y="1"/>
                        <a:pt x="5" y="6"/>
                      </a:cubicBezTo>
                      <a:cubicBezTo>
                        <a:pt x="5" y="42"/>
                        <a:pt x="5" y="42"/>
                        <a:pt x="5" y="42"/>
                      </a:cubicBezTo>
                      <a:cubicBezTo>
                        <a:pt x="0" y="51"/>
                        <a:pt x="0" y="51"/>
                        <a:pt x="0" y="51"/>
                      </a:cubicBezTo>
                      <a:cubicBezTo>
                        <a:pt x="0" y="51"/>
                        <a:pt x="0" y="51"/>
                        <a:pt x="0" y="51"/>
                      </a:cubicBezTo>
                      <a:cubicBezTo>
                        <a:pt x="0" y="51"/>
                        <a:pt x="0" y="51"/>
                        <a:pt x="0" y="51"/>
                      </a:cubicBezTo>
                      <a:cubicBezTo>
                        <a:pt x="0" y="51"/>
                        <a:pt x="0" y="51"/>
                        <a:pt x="0" y="51"/>
                      </a:cubicBezTo>
                      <a:cubicBezTo>
                        <a:pt x="0" y="52"/>
                        <a:pt x="0" y="53"/>
                        <a:pt x="0" y="55"/>
                      </a:cubicBezTo>
                      <a:cubicBezTo>
                        <a:pt x="0" y="58"/>
                        <a:pt x="3" y="60"/>
                        <a:pt x="7" y="60"/>
                      </a:cubicBezTo>
                      <a:cubicBezTo>
                        <a:pt x="76" y="60"/>
                        <a:pt x="76" y="60"/>
                        <a:pt x="76" y="60"/>
                      </a:cubicBezTo>
                      <a:cubicBezTo>
                        <a:pt x="80" y="60"/>
                        <a:pt x="84" y="58"/>
                        <a:pt x="84" y="55"/>
                      </a:cubicBezTo>
                      <a:cubicBezTo>
                        <a:pt x="84" y="52"/>
                        <a:pt x="84" y="52"/>
                        <a:pt x="84" y="52"/>
                      </a:cubicBezTo>
                      <a:cubicBezTo>
                        <a:pt x="84" y="52"/>
                        <a:pt x="84" y="52"/>
                        <a:pt x="84" y="51"/>
                      </a:cubicBezTo>
                      <a:close/>
                      <a:moveTo>
                        <a:pt x="76" y="57"/>
                      </a:moveTo>
                      <a:cubicBezTo>
                        <a:pt x="7" y="57"/>
                        <a:pt x="7" y="57"/>
                        <a:pt x="7" y="57"/>
                      </a:cubicBezTo>
                      <a:cubicBezTo>
                        <a:pt x="5" y="57"/>
                        <a:pt x="3" y="56"/>
                        <a:pt x="3" y="55"/>
                      </a:cubicBezTo>
                      <a:cubicBezTo>
                        <a:pt x="3" y="53"/>
                        <a:pt x="3" y="53"/>
                        <a:pt x="3" y="53"/>
                      </a:cubicBezTo>
                      <a:cubicBezTo>
                        <a:pt x="29" y="53"/>
                        <a:pt x="29" y="53"/>
                        <a:pt x="29" y="53"/>
                      </a:cubicBezTo>
                      <a:cubicBezTo>
                        <a:pt x="29" y="55"/>
                        <a:pt x="29" y="55"/>
                        <a:pt x="29" y="55"/>
                      </a:cubicBezTo>
                      <a:cubicBezTo>
                        <a:pt x="29" y="56"/>
                        <a:pt x="30" y="56"/>
                        <a:pt x="30" y="56"/>
                      </a:cubicBezTo>
                      <a:cubicBezTo>
                        <a:pt x="53" y="56"/>
                        <a:pt x="53" y="56"/>
                        <a:pt x="53" y="56"/>
                      </a:cubicBezTo>
                      <a:cubicBezTo>
                        <a:pt x="54" y="56"/>
                        <a:pt x="54" y="56"/>
                        <a:pt x="54" y="55"/>
                      </a:cubicBezTo>
                      <a:cubicBezTo>
                        <a:pt x="54" y="53"/>
                        <a:pt x="54" y="53"/>
                        <a:pt x="54" y="53"/>
                      </a:cubicBezTo>
                      <a:cubicBezTo>
                        <a:pt x="81" y="53"/>
                        <a:pt x="81" y="53"/>
                        <a:pt x="81" y="53"/>
                      </a:cubicBezTo>
                      <a:cubicBezTo>
                        <a:pt x="81" y="55"/>
                        <a:pt x="81" y="55"/>
                        <a:pt x="81" y="55"/>
                      </a:cubicBezTo>
                      <a:cubicBezTo>
                        <a:pt x="81" y="56"/>
                        <a:pt x="79" y="57"/>
                        <a:pt x="76" y="57"/>
                      </a:cubicBezTo>
                      <a:close/>
                      <a:moveTo>
                        <a:pt x="31" y="53"/>
                      </a:moveTo>
                      <a:cubicBezTo>
                        <a:pt x="52" y="53"/>
                        <a:pt x="52" y="53"/>
                        <a:pt x="52" y="53"/>
                      </a:cubicBezTo>
                      <a:cubicBezTo>
                        <a:pt x="52" y="54"/>
                        <a:pt x="52" y="54"/>
                        <a:pt x="52" y="54"/>
                      </a:cubicBezTo>
                      <a:cubicBezTo>
                        <a:pt x="31" y="54"/>
                        <a:pt x="31" y="54"/>
                        <a:pt x="31" y="54"/>
                      </a:cubicBezTo>
                      <a:lnTo>
                        <a:pt x="31" y="53"/>
                      </a:lnTo>
                      <a:close/>
                      <a:moveTo>
                        <a:pt x="53" y="51"/>
                      </a:moveTo>
                      <a:cubicBezTo>
                        <a:pt x="30" y="51"/>
                        <a:pt x="30" y="51"/>
                        <a:pt x="30" y="51"/>
                      </a:cubicBezTo>
                      <a:cubicBezTo>
                        <a:pt x="3" y="51"/>
                        <a:pt x="3" y="51"/>
                        <a:pt x="3" y="51"/>
                      </a:cubicBezTo>
                      <a:cubicBezTo>
                        <a:pt x="7" y="43"/>
                        <a:pt x="7" y="43"/>
                        <a:pt x="7" y="43"/>
                      </a:cubicBezTo>
                      <a:cubicBezTo>
                        <a:pt x="76" y="43"/>
                        <a:pt x="76" y="43"/>
                        <a:pt x="76" y="43"/>
                      </a:cubicBezTo>
                      <a:cubicBezTo>
                        <a:pt x="80" y="51"/>
                        <a:pt x="80" y="51"/>
                        <a:pt x="80" y="51"/>
                      </a:cubicBezTo>
                      <a:lnTo>
                        <a:pt x="53" y="51"/>
                      </a:lnTo>
                      <a:close/>
                      <a:moveTo>
                        <a:pt x="76" y="6"/>
                      </a:moveTo>
                      <a:cubicBezTo>
                        <a:pt x="76" y="41"/>
                        <a:pt x="76" y="41"/>
                        <a:pt x="76" y="41"/>
                      </a:cubicBezTo>
                      <a:cubicBezTo>
                        <a:pt x="8" y="41"/>
                        <a:pt x="8" y="41"/>
                        <a:pt x="8" y="41"/>
                      </a:cubicBezTo>
                      <a:cubicBezTo>
                        <a:pt x="8" y="6"/>
                        <a:pt x="8" y="6"/>
                        <a:pt x="8" y="6"/>
                      </a:cubicBezTo>
                      <a:cubicBezTo>
                        <a:pt x="8" y="5"/>
                        <a:pt x="8" y="4"/>
                        <a:pt x="8" y="3"/>
                      </a:cubicBezTo>
                      <a:cubicBezTo>
                        <a:pt x="8" y="3"/>
                        <a:pt x="9" y="3"/>
                        <a:pt x="10" y="3"/>
                      </a:cubicBezTo>
                      <a:cubicBezTo>
                        <a:pt x="74" y="3"/>
                        <a:pt x="74" y="3"/>
                        <a:pt x="74" y="3"/>
                      </a:cubicBezTo>
                      <a:cubicBezTo>
                        <a:pt x="74" y="3"/>
                        <a:pt x="75" y="3"/>
                        <a:pt x="76" y="3"/>
                      </a:cubicBezTo>
                      <a:cubicBezTo>
                        <a:pt x="76" y="4"/>
                        <a:pt x="76" y="5"/>
                        <a:pt x="76" y="6"/>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5" name="Freeform 14">
                  <a:extLst>
                    <a:ext uri="{FF2B5EF4-FFF2-40B4-BE49-F238E27FC236}">
                      <a16:creationId xmlns:a16="http://schemas.microsoft.com/office/drawing/2014/main" id="{66C46E83-C3AD-1246-BCFB-27D69F8EDE87}"/>
                    </a:ext>
                  </a:extLst>
                </p:cNvPr>
                <p:cNvSpPr>
                  <a:spLocks noEditPoints="1"/>
                </p:cNvSpPr>
                <p:nvPr/>
              </p:nvSpPr>
              <p:spPr bwMode="auto">
                <a:xfrm>
                  <a:off x="5611811" y="2867649"/>
                  <a:ext cx="390810" cy="455946"/>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6" name="Freeform 242">
                  <a:extLst>
                    <a:ext uri="{FF2B5EF4-FFF2-40B4-BE49-F238E27FC236}">
                      <a16:creationId xmlns:a16="http://schemas.microsoft.com/office/drawing/2014/main" id="{005A4C8A-E117-B04D-AAA2-ACECD3B59B5A}"/>
                    </a:ext>
                  </a:extLst>
                </p:cNvPr>
                <p:cNvSpPr>
                  <a:spLocks noEditPoints="1"/>
                </p:cNvSpPr>
                <p:nvPr/>
              </p:nvSpPr>
              <p:spPr bwMode="auto">
                <a:xfrm>
                  <a:off x="3706668" y="4682705"/>
                  <a:ext cx="454390" cy="454388"/>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7" name="Freeform 41">
                  <a:extLst>
                    <a:ext uri="{FF2B5EF4-FFF2-40B4-BE49-F238E27FC236}">
                      <a16:creationId xmlns:a16="http://schemas.microsoft.com/office/drawing/2014/main" id="{64018F6A-AE26-5942-91AB-C2A97368F654}"/>
                    </a:ext>
                  </a:extLst>
                </p:cNvPr>
                <p:cNvSpPr>
                  <a:spLocks noEditPoints="1"/>
                </p:cNvSpPr>
                <p:nvPr/>
              </p:nvSpPr>
              <p:spPr bwMode="auto">
                <a:xfrm>
                  <a:off x="4623918" y="2055543"/>
                  <a:ext cx="467459" cy="451878"/>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8" name="Freeform 41">
                  <a:extLst>
                    <a:ext uri="{FF2B5EF4-FFF2-40B4-BE49-F238E27FC236}">
                      <a16:creationId xmlns:a16="http://schemas.microsoft.com/office/drawing/2014/main" id="{45F91F11-8A53-B744-AD9B-3F9518077789}"/>
                    </a:ext>
                  </a:extLst>
                </p:cNvPr>
                <p:cNvSpPr>
                  <a:spLocks noEditPoints="1"/>
                </p:cNvSpPr>
                <p:nvPr/>
              </p:nvSpPr>
              <p:spPr bwMode="auto">
                <a:xfrm>
                  <a:off x="7387715" y="5751080"/>
                  <a:ext cx="467459" cy="451878"/>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69" name="Freeform 85">
                  <a:extLst>
                    <a:ext uri="{FF2B5EF4-FFF2-40B4-BE49-F238E27FC236}">
                      <a16:creationId xmlns:a16="http://schemas.microsoft.com/office/drawing/2014/main" id="{F0EA8DFE-80CA-FF4C-93CF-B91D1C922AD6}"/>
                    </a:ext>
                  </a:extLst>
                </p:cNvPr>
                <p:cNvSpPr>
                  <a:spLocks noEditPoints="1"/>
                </p:cNvSpPr>
                <p:nvPr/>
              </p:nvSpPr>
              <p:spPr bwMode="auto">
                <a:xfrm>
                  <a:off x="5477342" y="6185035"/>
                  <a:ext cx="653447" cy="491050"/>
                </a:xfrm>
                <a:custGeom>
                  <a:avLst/>
                  <a:gdLst>
                    <a:gd name="T0" fmla="*/ 53 w 71"/>
                    <a:gd name="T1" fmla="*/ 5 h 51"/>
                    <a:gd name="T2" fmla="*/ 0 w 71"/>
                    <a:gd name="T3" fmla="*/ 12 h 51"/>
                    <a:gd name="T4" fmla="*/ 8 w 71"/>
                    <a:gd name="T5" fmla="*/ 33 h 51"/>
                    <a:gd name="T6" fmla="*/ 12 w 71"/>
                    <a:gd name="T7" fmla="*/ 43 h 51"/>
                    <a:gd name="T8" fmla="*/ 46 w 71"/>
                    <a:gd name="T9" fmla="*/ 40 h 51"/>
                    <a:gd name="T10" fmla="*/ 11 w 71"/>
                    <a:gd name="T11" fmla="*/ 35 h 51"/>
                    <a:gd name="T12" fmla="*/ 48 w 71"/>
                    <a:gd name="T13" fmla="*/ 31 h 51"/>
                    <a:gd name="T14" fmla="*/ 56 w 71"/>
                    <a:gd name="T15" fmla="*/ 6 h 51"/>
                    <a:gd name="T16" fmla="*/ 71 w 71"/>
                    <a:gd name="T17" fmla="*/ 2 h 51"/>
                    <a:gd name="T18" fmla="*/ 45 w 71"/>
                    <a:gd name="T19" fmla="*/ 18 h 51"/>
                    <a:gd name="T20" fmla="*/ 49 w 71"/>
                    <a:gd name="T21" fmla="*/ 18 h 51"/>
                    <a:gd name="T22" fmla="*/ 45 w 71"/>
                    <a:gd name="T23" fmla="*/ 20 h 51"/>
                    <a:gd name="T24" fmla="*/ 9 w 71"/>
                    <a:gd name="T25" fmla="*/ 30 h 51"/>
                    <a:gd name="T26" fmla="*/ 12 w 71"/>
                    <a:gd name="T27" fmla="*/ 32 h 51"/>
                    <a:gd name="T28" fmla="*/ 28 w 71"/>
                    <a:gd name="T29" fmla="*/ 18 h 51"/>
                    <a:gd name="T30" fmla="*/ 35 w 71"/>
                    <a:gd name="T31" fmla="*/ 18 h 51"/>
                    <a:gd name="T32" fmla="*/ 43 w 71"/>
                    <a:gd name="T33" fmla="*/ 18 h 51"/>
                    <a:gd name="T34" fmla="*/ 28 w 71"/>
                    <a:gd name="T35" fmla="*/ 20 h 51"/>
                    <a:gd name="T36" fmla="*/ 28 w 71"/>
                    <a:gd name="T37" fmla="*/ 25 h 51"/>
                    <a:gd name="T38" fmla="*/ 21 w 71"/>
                    <a:gd name="T39" fmla="*/ 25 h 51"/>
                    <a:gd name="T40" fmla="*/ 26 w 71"/>
                    <a:gd name="T41" fmla="*/ 25 h 51"/>
                    <a:gd name="T42" fmla="*/ 20 w 71"/>
                    <a:gd name="T43" fmla="*/ 13 h 51"/>
                    <a:gd name="T44" fmla="*/ 18 w 71"/>
                    <a:gd name="T45" fmla="*/ 18 h 51"/>
                    <a:gd name="T46" fmla="*/ 18 w 71"/>
                    <a:gd name="T47" fmla="*/ 13 h 51"/>
                    <a:gd name="T48" fmla="*/ 19 w 71"/>
                    <a:gd name="T49" fmla="*/ 25 h 51"/>
                    <a:gd name="T50" fmla="*/ 18 w 71"/>
                    <a:gd name="T51" fmla="*/ 20 h 51"/>
                    <a:gd name="T52" fmla="*/ 5 w 71"/>
                    <a:gd name="T53" fmla="*/ 20 h 51"/>
                    <a:gd name="T54" fmla="*/ 13 w 71"/>
                    <a:gd name="T55" fmla="*/ 27 h 51"/>
                    <a:gd name="T56" fmla="*/ 14 w 71"/>
                    <a:gd name="T57" fmla="*/ 32 h 51"/>
                    <a:gd name="T58" fmla="*/ 26 w 71"/>
                    <a:gd name="T59" fmla="*/ 27 h 51"/>
                    <a:gd name="T60" fmla="*/ 21 w 71"/>
                    <a:gd name="T61" fmla="*/ 27 h 51"/>
                    <a:gd name="T62" fmla="*/ 33 w 71"/>
                    <a:gd name="T63" fmla="*/ 32 h 51"/>
                    <a:gd name="T64" fmla="*/ 36 w 71"/>
                    <a:gd name="T65" fmla="*/ 27 h 51"/>
                    <a:gd name="T66" fmla="*/ 35 w 71"/>
                    <a:gd name="T67" fmla="*/ 32 h 51"/>
                    <a:gd name="T68" fmla="*/ 37 w 71"/>
                    <a:gd name="T69" fmla="*/ 20 h 51"/>
                    <a:gd name="T70" fmla="*/ 36 w 71"/>
                    <a:gd name="T71" fmla="*/ 25 h 51"/>
                    <a:gd name="T72" fmla="*/ 9 w 71"/>
                    <a:gd name="T73" fmla="*/ 13 h 51"/>
                    <a:gd name="T74" fmla="*/ 3 w 71"/>
                    <a:gd name="T75" fmla="*/ 14 h 51"/>
                    <a:gd name="T76" fmla="*/ 42 w 71"/>
                    <a:gd name="T77" fmla="*/ 32 h 51"/>
                    <a:gd name="T78" fmla="*/ 46 w 71"/>
                    <a:gd name="T79" fmla="*/ 27 h 51"/>
                    <a:gd name="T80" fmla="*/ 13 w 71"/>
                    <a:gd name="T81" fmla="*/ 44 h 51"/>
                    <a:gd name="T82" fmla="*/ 17 w 71"/>
                    <a:gd name="T83" fmla="*/ 48 h 51"/>
                    <a:gd name="T84" fmla="*/ 12 w 71"/>
                    <a:gd name="T85" fmla="*/ 48 h 51"/>
                    <a:gd name="T86" fmla="*/ 13 w 71"/>
                    <a:gd name="T87" fmla="*/ 49 h 51"/>
                    <a:gd name="T88" fmla="*/ 40 w 71"/>
                    <a:gd name="T89" fmla="*/ 51 h 51"/>
                    <a:gd name="T90" fmla="*/ 40 w 71"/>
                    <a:gd name="T91" fmla="*/ 49 h 51"/>
                    <a:gd name="T92" fmla="*/ 42 w 71"/>
                    <a:gd name="T93"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51">
                      <a:moveTo>
                        <a:pt x="70" y="0"/>
                      </a:moveTo>
                      <a:cubicBezTo>
                        <a:pt x="59" y="0"/>
                        <a:pt x="59" y="0"/>
                        <a:pt x="59" y="0"/>
                      </a:cubicBezTo>
                      <a:cubicBezTo>
                        <a:pt x="56" y="0"/>
                        <a:pt x="54" y="2"/>
                        <a:pt x="53" y="5"/>
                      </a:cubicBezTo>
                      <a:cubicBezTo>
                        <a:pt x="51" y="10"/>
                        <a:pt x="51" y="10"/>
                        <a:pt x="51" y="10"/>
                      </a:cubicBezTo>
                      <a:cubicBezTo>
                        <a:pt x="4" y="10"/>
                        <a:pt x="4" y="10"/>
                        <a:pt x="4" y="10"/>
                      </a:cubicBezTo>
                      <a:cubicBezTo>
                        <a:pt x="2" y="10"/>
                        <a:pt x="1" y="11"/>
                        <a:pt x="0" y="12"/>
                      </a:cubicBezTo>
                      <a:cubicBezTo>
                        <a:pt x="0" y="13"/>
                        <a:pt x="0" y="14"/>
                        <a:pt x="0" y="16"/>
                      </a:cubicBezTo>
                      <a:cubicBezTo>
                        <a:pt x="6" y="31"/>
                        <a:pt x="6" y="31"/>
                        <a:pt x="6" y="31"/>
                      </a:cubicBezTo>
                      <a:cubicBezTo>
                        <a:pt x="7" y="32"/>
                        <a:pt x="7" y="32"/>
                        <a:pt x="8" y="33"/>
                      </a:cubicBezTo>
                      <a:cubicBezTo>
                        <a:pt x="8" y="33"/>
                        <a:pt x="8" y="33"/>
                        <a:pt x="8" y="34"/>
                      </a:cubicBezTo>
                      <a:cubicBezTo>
                        <a:pt x="8" y="38"/>
                        <a:pt x="8" y="38"/>
                        <a:pt x="8" y="38"/>
                      </a:cubicBezTo>
                      <a:cubicBezTo>
                        <a:pt x="8" y="41"/>
                        <a:pt x="10" y="43"/>
                        <a:pt x="12" y="43"/>
                      </a:cubicBezTo>
                      <a:cubicBezTo>
                        <a:pt x="46" y="43"/>
                        <a:pt x="46" y="43"/>
                        <a:pt x="46" y="43"/>
                      </a:cubicBezTo>
                      <a:cubicBezTo>
                        <a:pt x="46" y="43"/>
                        <a:pt x="47" y="42"/>
                        <a:pt x="47" y="41"/>
                      </a:cubicBezTo>
                      <a:cubicBezTo>
                        <a:pt x="47" y="41"/>
                        <a:pt x="46" y="40"/>
                        <a:pt x="46" y="40"/>
                      </a:cubicBezTo>
                      <a:cubicBezTo>
                        <a:pt x="12" y="40"/>
                        <a:pt x="12" y="40"/>
                        <a:pt x="12" y="40"/>
                      </a:cubicBezTo>
                      <a:cubicBezTo>
                        <a:pt x="11" y="40"/>
                        <a:pt x="11" y="39"/>
                        <a:pt x="11" y="38"/>
                      </a:cubicBezTo>
                      <a:cubicBezTo>
                        <a:pt x="11" y="35"/>
                        <a:pt x="11" y="35"/>
                        <a:pt x="11" y="35"/>
                      </a:cubicBezTo>
                      <a:cubicBezTo>
                        <a:pt x="11" y="35"/>
                        <a:pt x="12" y="35"/>
                        <a:pt x="12" y="35"/>
                      </a:cubicBezTo>
                      <a:cubicBezTo>
                        <a:pt x="42" y="35"/>
                        <a:pt x="42" y="35"/>
                        <a:pt x="42" y="35"/>
                      </a:cubicBezTo>
                      <a:cubicBezTo>
                        <a:pt x="45" y="35"/>
                        <a:pt x="47" y="33"/>
                        <a:pt x="48" y="31"/>
                      </a:cubicBezTo>
                      <a:cubicBezTo>
                        <a:pt x="54" y="13"/>
                        <a:pt x="54" y="13"/>
                        <a:pt x="54" y="13"/>
                      </a:cubicBezTo>
                      <a:cubicBezTo>
                        <a:pt x="54" y="13"/>
                        <a:pt x="54" y="12"/>
                        <a:pt x="54" y="12"/>
                      </a:cubicBezTo>
                      <a:cubicBezTo>
                        <a:pt x="56" y="6"/>
                        <a:pt x="56" y="6"/>
                        <a:pt x="56" y="6"/>
                      </a:cubicBezTo>
                      <a:cubicBezTo>
                        <a:pt x="56" y="4"/>
                        <a:pt x="58" y="3"/>
                        <a:pt x="59" y="3"/>
                      </a:cubicBezTo>
                      <a:cubicBezTo>
                        <a:pt x="70" y="3"/>
                        <a:pt x="70" y="3"/>
                        <a:pt x="70" y="3"/>
                      </a:cubicBezTo>
                      <a:cubicBezTo>
                        <a:pt x="70" y="3"/>
                        <a:pt x="71" y="3"/>
                        <a:pt x="71" y="2"/>
                      </a:cubicBezTo>
                      <a:cubicBezTo>
                        <a:pt x="71" y="1"/>
                        <a:pt x="70" y="0"/>
                        <a:pt x="70" y="0"/>
                      </a:cubicBezTo>
                      <a:close/>
                      <a:moveTo>
                        <a:pt x="49" y="18"/>
                      </a:moveTo>
                      <a:cubicBezTo>
                        <a:pt x="45" y="18"/>
                        <a:pt x="45" y="18"/>
                        <a:pt x="45" y="18"/>
                      </a:cubicBezTo>
                      <a:cubicBezTo>
                        <a:pt x="46" y="13"/>
                        <a:pt x="46" y="13"/>
                        <a:pt x="46" y="13"/>
                      </a:cubicBezTo>
                      <a:cubicBezTo>
                        <a:pt x="50" y="13"/>
                        <a:pt x="50" y="13"/>
                        <a:pt x="50" y="13"/>
                      </a:cubicBezTo>
                      <a:lnTo>
                        <a:pt x="49" y="18"/>
                      </a:lnTo>
                      <a:close/>
                      <a:moveTo>
                        <a:pt x="47" y="25"/>
                      </a:moveTo>
                      <a:cubicBezTo>
                        <a:pt x="44" y="25"/>
                        <a:pt x="44" y="25"/>
                        <a:pt x="44" y="25"/>
                      </a:cubicBezTo>
                      <a:cubicBezTo>
                        <a:pt x="45" y="20"/>
                        <a:pt x="45" y="20"/>
                        <a:pt x="45" y="20"/>
                      </a:cubicBezTo>
                      <a:cubicBezTo>
                        <a:pt x="48" y="20"/>
                        <a:pt x="48" y="20"/>
                        <a:pt x="48" y="20"/>
                      </a:cubicBezTo>
                      <a:lnTo>
                        <a:pt x="47" y="25"/>
                      </a:lnTo>
                      <a:close/>
                      <a:moveTo>
                        <a:pt x="9" y="30"/>
                      </a:moveTo>
                      <a:cubicBezTo>
                        <a:pt x="8" y="27"/>
                        <a:pt x="8" y="27"/>
                        <a:pt x="8" y="27"/>
                      </a:cubicBezTo>
                      <a:cubicBezTo>
                        <a:pt x="11" y="27"/>
                        <a:pt x="11" y="27"/>
                        <a:pt x="11" y="27"/>
                      </a:cubicBezTo>
                      <a:cubicBezTo>
                        <a:pt x="12" y="32"/>
                        <a:pt x="12" y="32"/>
                        <a:pt x="12" y="32"/>
                      </a:cubicBezTo>
                      <a:cubicBezTo>
                        <a:pt x="11" y="32"/>
                        <a:pt x="10" y="31"/>
                        <a:pt x="9" y="30"/>
                      </a:cubicBezTo>
                      <a:close/>
                      <a:moveTo>
                        <a:pt x="35" y="18"/>
                      </a:moveTo>
                      <a:cubicBezTo>
                        <a:pt x="28" y="18"/>
                        <a:pt x="28" y="18"/>
                        <a:pt x="28" y="18"/>
                      </a:cubicBezTo>
                      <a:cubicBezTo>
                        <a:pt x="29" y="13"/>
                        <a:pt x="29" y="13"/>
                        <a:pt x="29" y="13"/>
                      </a:cubicBezTo>
                      <a:cubicBezTo>
                        <a:pt x="35" y="13"/>
                        <a:pt x="35" y="13"/>
                        <a:pt x="35" y="13"/>
                      </a:cubicBezTo>
                      <a:lnTo>
                        <a:pt x="35" y="18"/>
                      </a:lnTo>
                      <a:close/>
                      <a:moveTo>
                        <a:pt x="37" y="13"/>
                      </a:moveTo>
                      <a:cubicBezTo>
                        <a:pt x="44" y="13"/>
                        <a:pt x="44" y="13"/>
                        <a:pt x="44" y="13"/>
                      </a:cubicBezTo>
                      <a:cubicBezTo>
                        <a:pt x="43" y="18"/>
                        <a:pt x="43" y="18"/>
                        <a:pt x="43" y="18"/>
                      </a:cubicBezTo>
                      <a:cubicBezTo>
                        <a:pt x="37" y="18"/>
                        <a:pt x="37" y="18"/>
                        <a:pt x="37" y="18"/>
                      </a:cubicBezTo>
                      <a:lnTo>
                        <a:pt x="37" y="13"/>
                      </a:lnTo>
                      <a:close/>
                      <a:moveTo>
                        <a:pt x="28" y="20"/>
                      </a:moveTo>
                      <a:cubicBezTo>
                        <a:pt x="35" y="20"/>
                        <a:pt x="35" y="20"/>
                        <a:pt x="35" y="20"/>
                      </a:cubicBezTo>
                      <a:cubicBezTo>
                        <a:pt x="34" y="25"/>
                        <a:pt x="34" y="25"/>
                        <a:pt x="34" y="25"/>
                      </a:cubicBezTo>
                      <a:cubicBezTo>
                        <a:pt x="28" y="25"/>
                        <a:pt x="28" y="25"/>
                        <a:pt x="28" y="25"/>
                      </a:cubicBezTo>
                      <a:lnTo>
                        <a:pt x="28" y="20"/>
                      </a:lnTo>
                      <a:close/>
                      <a:moveTo>
                        <a:pt x="26" y="25"/>
                      </a:moveTo>
                      <a:cubicBezTo>
                        <a:pt x="21" y="25"/>
                        <a:pt x="21" y="25"/>
                        <a:pt x="21" y="25"/>
                      </a:cubicBezTo>
                      <a:cubicBezTo>
                        <a:pt x="20" y="20"/>
                        <a:pt x="20" y="20"/>
                        <a:pt x="20" y="20"/>
                      </a:cubicBezTo>
                      <a:cubicBezTo>
                        <a:pt x="26" y="20"/>
                        <a:pt x="26" y="20"/>
                        <a:pt x="26" y="20"/>
                      </a:cubicBezTo>
                      <a:lnTo>
                        <a:pt x="26" y="25"/>
                      </a:lnTo>
                      <a:close/>
                      <a:moveTo>
                        <a:pt x="26" y="18"/>
                      </a:moveTo>
                      <a:cubicBezTo>
                        <a:pt x="20" y="18"/>
                        <a:pt x="20" y="18"/>
                        <a:pt x="20" y="18"/>
                      </a:cubicBezTo>
                      <a:cubicBezTo>
                        <a:pt x="20" y="13"/>
                        <a:pt x="20" y="13"/>
                        <a:pt x="20" y="13"/>
                      </a:cubicBezTo>
                      <a:cubicBezTo>
                        <a:pt x="27" y="13"/>
                        <a:pt x="27" y="13"/>
                        <a:pt x="27" y="13"/>
                      </a:cubicBezTo>
                      <a:lnTo>
                        <a:pt x="26" y="18"/>
                      </a:lnTo>
                      <a:close/>
                      <a:moveTo>
                        <a:pt x="18" y="18"/>
                      </a:moveTo>
                      <a:cubicBezTo>
                        <a:pt x="12" y="18"/>
                        <a:pt x="12" y="18"/>
                        <a:pt x="12" y="18"/>
                      </a:cubicBezTo>
                      <a:cubicBezTo>
                        <a:pt x="11" y="13"/>
                        <a:pt x="11" y="13"/>
                        <a:pt x="11" y="13"/>
                      </a:cubicBezTo>
                      <a:cubicBezTo>
                        <a:pt x="18" y="13"/>
                        <a:pt x="18" y="13"/>
                        <a:pt x="18" y="13"/>
                      </a:cubicBezTo>
                      <a:lnTo>
                        <a:pt x="18" y="18"/>
                      </a:lnTo>
                      <a:close/>
                      <a:moveTo>
                        <a:pt x="18" y="20"/>
                      </a:moveTo>
                      <a:cubicBezTo>
                        <a:pt x="19" y="25"/>
                        <a:pt x="19" y="25"/>
                        <a:pt x="19" y="25"/>
                      </a:cubicBezTo>
                      <a:cubicBezTo>
                        <a:pt x="13" y="25"/>
                        <a:pt x="13" y="25"/>
                        <a:pt x="13" y="25"/>
                      </a:cubicBezTo>
                      <a:cubicBezTo>
                        <a:pt x="12" y="20"/>
                        <a:pt x="12" y="20"/>
                        <a:pt x="12" y="20"/>
                      </a:cubicBezTo>
                      <a:lnTo>
                        <a:pt x="18" y="20"/>
                      </a:lnTo>
                      <a:close/>
                      <a:moveTo>
                        <a:pt x="11" y="25"/>
                      </a:moveTo>
                      <a:cubicBezTo>
                        <a:pt x="7" y="25"/>
                        <a:pt x="7" y="25"/>
                        <a:pt x="7" y="25"/>
                      </a:cubicBezTo>
                      <a:cubicBezTo>
                        <a:pt x="5" y="20"/>
                        <a:pt x="5" y="20"/>
                        <a:pt x="5" y="20"/>
                      </a:cubicBezTo>
                      <a:cubicBezTo>
                        <a:pt x="10" y="20"/>
                        <a:pt x="10" y="20"/>
                        <a:pt x="10" y="20"/>
                      </a:cubicBezTo>
                      <a:lnTo>
                        <a:pt x="11" y="25"/>
                      </a:lnTo>
                      <a:close/>
                      <a:moveTo>
                        <a:pt x="13" y="27"/>
                      </a:moveTo>
                      <a:cubicBezTo>
                        <a:pt x="19" y="27"/>
                        <a:pt x="19" y="27"/>
                        <a:pt x="19" y="27"/>
                      </a:cubicBezTo>
                      <a:cubicBezTo>
                        <a:pt x="19" y="32"/>
                        <a:pt x="19" y="32"/>
                        <a:pt x="19" y="32"/>
                      </a:cubicBezTo>
                      <a:cubicBezTo>
                        <a:pt x="14" y="32"/>
                        <a:pt x="14" y="32"/>
                        <a:pt x="14" y="32"/>
                      </a:cubicBezTo>
                      <a:lnTo>
                        <a:pt x="13" y="27"/>
                      </a:lnTo>
                      <a:close/>
                      <a:moveTo>
                        <a:pt x="21" y="27"/>
                      </a:moveTo>
                      <a:cubicBezTo>
                        <a:pt x="26" y="27"/>
                        <a:pt x="26" y="27"/>
                        <a:pt x="26" y="27"/>
                      </a:cubicBezTo>
                      <a:cubicBezTo>
                        <a:pt x="26" y="32"/>
                        <a:pt x="26" y="32"/>
                        <a:pt x="26" y="32"/>
                      </a:cubicBezTo>
                      <a:cubicBezTo>
                        <a:pt x="21" y="32"/>
                        <a:pt x="21" y="32"/>
                        <a:pt x="21" y="32"/>
                      </a:cubicBezTo>
                      <a:lnTo>
                        <a:pt x="21" y="27"/>
                      </a:lnTo>
                      <a:close/>
                      <a:moveTo>
                        <a:pt x="28" y="27"/>
                      </a:moveTo>
                      <a:cubicBezTo>
                        <a:pt x="34" y="27"/>
                        <a:pt x="34" y="27"/>
                        <a:pt x="34" y="27"/>
                      </a:cubicBezTo>
                      <a:cubicBezTo>
                        <a:pt x="33" y="32"/>
                        <a:pt x="33" y="32"/>
                        <a:pt x="33" y="32"/>
                      </a:cubicBezTo>
                      <a:cubicBezTo>
                        <a:pt x="28" y="32"/>
                        <a:pt x="28" y="32"/>
                        <a:pt x="28" y="32"/>
                      </a:cubicBezTo>
                      <a:lnTo>
                        <a:pt x="28" y="27"/>
                      </a:lnTo>
                      <a:close/>
                      <a:moveTo>
                        <a:pt x="36" y="27"/>
                      </a:moveTo>
                      <a:cubicBezTo>
                        <a:pt x="41" y="27"/>
                        <a:pt x="41" y="27"/>
                        <a:pt x="41" y="27"/>
                      </a:cubicBezTo>
                      <a:cubicBezTo>
                        <a:pt x="40" y="32"/>
                        <a:pt x="40" y="32"/>
                        <a:pt x="40" y="32"/>
                      </a:cubicBezTo>
                      <a:cubicBezTo>
                        <a:pt x="35" y="32"/>
                        <a:pt x="35" y="32"/>
                        <a:pt x="35" y="32"/>
                      </a:cubicBezTo>
                      <a:lnTo>
                        <a:pt x="36" y="27"/>
                      </a:lnTo>
                      <a:close/>
                      <a:moveTo>
                        <a:pt x="36" y="25"/>
                      </a:moveTo>
                      <a:cubicBezTo>
                        <a:pt x="37" y="20"/>
                        <a:pt x="37" y="20"/>
                        <a:pt x="37" y="20"/>
                      </a:cubicBezTo>
                      <a:cubicBezTo>
                        <a:pt x="43" y="20"/>
                        <a:pt x="43" y="20"/>
                        <a:pt x="43" y="20"/>
                      </a:cubicBezTo>
                      <a:cubicBezTo>
                        <a:pt x="42" y="25"/>
                        <a:pt x="42" y="25"/>
                        <a:pt x="42" y="25"/>
                      </a:cubicBezTo>
                      <a:lnTo>
                        <a:pt x="36" y="25"/>
                      </a:lnTo>
                      <a:close/>
                      <a:moveTo>
                        <a:pt x="4" y="13"/>
                      </a:moveTo>
                      <a:cubicBezTo>
                        <a:pt x="4" y="13"/>
                        <a:pt x="4" y="13"/>
                        <a:pt x="4" y="13"/>
                      </a:cubicBezTo>
                      <a:cubicBezTo>
                        <a:pt x="9" y="13"/>
                        <a:pt x="9" y="13"/>
                        <a:pt x="9" y="13"/>
                      </a:cubicBezTo>
                      <a:cubicBezTo>
                        <a:pt x="10" y="18"/>
                        <a:pt x="10" y="18"/>
                        <a:pt x="10" y="18"/>
                      </a:cubicBezTo>
                      <a:cubicBezTo>
                        <a:pt x="4" y="18"/>
                        <a:pt x="4" y="18"/>
                        <a:pt x="4" y="18"/>
                      </a:cubicBezTo>
                      <a:cubicBezTo>
                        <a:pt x="3" y="14"/>
                        <a:pt x="3" y="14"/>
                        <a:pt x="3" y="14"/>
                      </a:cubicBezTo>
                      <a:cubicBezTo>
                        <a:pt x="3" y="14"/>
                        <a:pt x="3" y="14"/>
                        <a:pt x="3" y="14"/>
                      </a:cubicBezTo>
                      <a:cubicBezTo>
                        <a:pt x="3" y="13"/>
                        <a:pt x="3" y="13"/>
                        <a:pt x="4" y="13"/>
                      </a:cubicBezTo>
                      <a:close/>
                      <a:moveTo>
                        <a:pt x="42" y="32"/>
                      </a:moveTo>
                      <a:cubicBezTo>
                        <a:pt x="42" y="32"/>
                        <a:pt x="42" y="32"/>
                        <a:pt x="42" y="32"/>
                      </a:cubicBezTo>
                      <a:cubicBezTo>
                        <a:pt x="43" y="27"/>
                        <a:pt x="43" y="27"/>
                        <a:pt x="43" y="27"/>
                      </a:cubicBezTo>
                      <a:cubicBezTo>
                        <a:pt x="46" y="27"/>
                        <a:pt x="46" y="27"/>
                        <a:pt x="46" y="27"/>
                      </a:cubicBezTo>
                      <a:cubicBezTo>
                        <a:pt x="45" y="30"/>
                        <a:pt x="45" y="30"/>
                        <a:pt x="45" y="30"/>
                      </a:cubicBezTo>
                      <a:cubicBezTo>
                        <a:pt x="45" y="31"/>
                        <a:pt x="43" y="32"/>
                        <a:pt x="42" y="32"/>
                      </a:cubicBezTo>
                      <a:close/>
                      <a:moveTo>
                        <a:pt x="13" y="44"/>
                      </a:moveTo>
                      <a:cubicBezTo>
                        <a:pt x="11" y="44"/>
                        <a:pt x="10" y="46"/>
                        <a:pt x="10" y="48"/>
                      </a:cubicBezTo>
                      <a:cubicBezTo>
                        <a:pt x="10" y="50"/>
                        <a:pt x="11" y="51"/>
                        <a:pt x="13" y="51"/>
                      </a:cubicBezTo>
                      <a:cubicBezTo>
                        <a:pt x="15" y="51"/>
                        <a:pt x="17" y="50"/>
                        <a:pt x="17" y="48"/>
                      </a:cubicBezTo>
                      <a:cubicBezTo>
                        <a:pt x="17" y="46"/>
                        <a:pt x="15" y="44"/>
                        <a:pt x="13" y="44"/>
                      </a:cubicBezTo>
                      <a:close/>
                      <a:moveTo>
                        <a:pt x="13" y="49"/>
                      </a:moveTo>
                      <a:cubicBezTo>
                        <a:pt x="13" y="49"/>
                        <a:pt x="12" y="48"/>
                        <a:pt x="12" y="48"/>
                      </a:cubicBezTo>
                      <a:cubicBezTo>
                        <a:pt x="12" y="47"/>
                        <a:pt x="13" y="46"/>
                        <a:pt x="13" y="46"/>
                      </a:cubicBezTo>
                      <a:cubicBezTo>
                        <a:pt x="14" y="46"/>
                        <a:pt x="15" y="47"/>
                        <a:pt x="15" y="48"/>
                      </a:cubicBezTo>
                      <a:cubicBezTo>
                        <a:pt x="15" y="48"/>
                        <a:pt x="14" y="49"/>
                        <a:pt x="13" y="49"/>
                      </a:cubicBezTo>
                      <a:close/>
                      <a:moveTo>
                        <a:pt x="40" y="44"/>
                      </a:moveTo>
                      <a:cubicBezTo>
                        <a:pt x="38" y="44"/>
                        <a:pt x="37" y="46"/>
                        <a:pt x="37" y="48"/>
                      </a:cubicBezTo>
                      <a:cubicBezTo>
                        <a:pt x="37" y="50"/>
                        <a:pt x="38" y="51"/>
                        <a:pt x="40" y="51"/>
                      </a:cubicBezTo>
                      <a:cubicBezTo>
                        <a:pt x="42" y="51"/>
                        <a:pt x="44" y="50"/>
                        <a:pt x="44" y="48"/>
                      </a:cubicBezTo>
                      <a:cubicBezTo>
                        <a:pt x="44" y="46"/>
                        <a:pt x="42" y="44"/>
                        <a:pt x="40" y="44"/>
                      </a:cubicBezTo>
                      <a:close/>
                      <a:moveTo>
                        <a:pt x="40" y="49"/>
                      </a:moveTo>
                      <a:cubicBezTo>
                        <a:pt x="39" y="49"/>
                        <a:pt x="39" y="48"/>
                        <a:pt x="39" y="48"/>
                      </a:cubicBezTo>
                      <a:cubicBezTo>
                        <a:pt x="39" y="47"/>
                        <a:pt x="39" y="46"/>
                        <a:pt x="40" y="46"/>
                      </a:cubicBezTo>
                      <a:cubicBezTo>
                        <a:pt x="41" y="46"/>
                        <a:pt x="42" y="47"/>
                        <a:pt x="42" y="48"/>
                      </a:cubicBezTo>
                      <a:cubicBezTo>
                        <a:pt x="42" y="48"/>
                        <a:pt x="41" y="49"/>
                        <a:pt x="40" y="49"/>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0" name="Freeform 37">
                  <a:extLst>
                    <a:ext uri="{FF2B5EF4-FFF2-40B4-BE49-F238E27FC236}">
                      <a16:creationId xmlns:a16="http://schemas.microsoft.com/office/drawing/2014/main" id="{DE637D10-EE55-C64F-8EEF-A0D17F312713}"/>
                    </a:ext>
                  </a:extLst>
                </p:cNvPr>
                <p:cNvSpPr>
                  <a:spLocks noEditPoints="1"/>
                </p:cNvSpPr>
                <p:nvPr/>
              </p:nvSpPr>
              <p:spPr bwMode="auto">
                <a:xfrm>
                  <a:off x="7458400" y="5270180"/>
                  <a:ext cx="371163" cy="371166"/>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4 w 35"/>
                    <a:gd name="T21" fmla="*/ 12 h 35"/>
                    <a:gd name="T22" fmla="*/ 19 w 35"/>
                    <a:gd name="T23" fmla="*/ 18 h 35"/>
                    <a:gd name="T24" fmla="*/ 24 w 35"/>
                    <a:gd name="T25" fmla="*/ 23 h 35"/>
                    <a:gd name="T26" fmla="*/ 24 w 35"/>
                    <a:gd name="T27" fmla="*/ 24 h 35"/>
                    <a:gd name="T28" fmla="*/ 24 w 35"/>
                    <a:gd name="T29" fmla="*/ 25 h 35"/>
                    <a:gd name="T30" fmla="*/ 23 w 35"/>
                    <a:gd name="T31" fmla="*/ 24 h 35"/>
                    <a:gd name="T32" fmla="*/ 18 w 35"/>
                    <a:gd name="T33" fmla="*/ 19 h 35"/>
                    <a:gd name="T34" fmla="*/ 12 w 35"/>
                    <a:gd name="T35" fmla="*/ 24 h 35"/>
                    <a:gd name="T36" fmla="*/ 12 w 35"/>
                    <a:gd name="T37" fmla="*/ 25 h 35"/>
                    <a:gd name="T38" fmla="*/ 11 w 35"/>
                    <a:gd name="T39" fmla="*/ 24 h 35"/>
                    <a:gd name="T40" fmla="*/ 11 w 35"/>
                    <a:gd name="T41" fmla="*/ 23 h 35"/>
                    <a:gd name="T42" fmla="*/ 16 w 35"/>
                    <a:gd name="T43" fmla="*/ 18 h 35"/>
                    <a:gd name="T44" fmla="*/ 11 w 35"/>
                    <a:gd name="T45" fmla="*/ 12 h 35"/>
                    <a:gd name="T46" fmla="*/ 11 w 35"/>
                    <a:gd name="T47" fmla="*/ 11 h 35"/>
                    <a:gd name="T48" fmla="*/ 12 w 35"/>
                    <a:gd name="T49" fmla="*/ 11 h 35"/>
                    <a:gd name="T50" fmla="*/ 18 w 35"/>
                    <a:gd name="T51" fmla="*/ 16 h 35"/>
                    <a:gd name="T52" fmla="*/ 23 w 35"/>
                    <a:gd name="T53" fmla="*/ 11 h 35"/>
                    <a:gd name="T54" fmla="*/ 24 w 35"/>
                    <a:gd name="T55" fmla="*/ 11 h 35"/>
                    <a:gd name="T56" fmla="*/ 24 w 35"/>
                    <a:gd name="T57"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35">
                      <a:moveTo>
                        <a:pt x="18" y="0"/>
                      </a:moveTo>
                      <a:cubicBezTo>
                        <a:pt x="8" y="0"/>
                        <a:pt x="0" y="8"/>
                        <a:pt x="0" y="18"/>
                      </a:cubicBezTo>
                      <a:cubicBezTo>
                        <a:pt x="0" y="27"/>
                        <a:pt x="8" y="35"/>
                        <a:pt x="18" y="35"/>
                      </a:cubicBezTo>
                      <a:cubicBezTo>
                        <a:pt x="27" y="35"/>
                        <a:pt x="35" y="27"/>
                        <a:pt x="35" y="18"/>
                      </a:cubicBezTo>
                      <a:cubicBezTo>
                        <a:pt x="35" y="8"/>
                        <a:pt x="27"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4" y="12"/>
                      </a:moveTo>
                      <a:cubicBezTo>
                        <a:pt x="19" y="18"/>
                        <a:pt x="19" y="18"/>
                        <a:pt x="19" y="18"/>
                      </a:cubicBezTo>
                      <a:cubicBezTo>
                        <a:pt x="24" y="23"/>
                        <a:pt x="24" y="23"/>
                        <a:pt x="24" y="23"/>
                      </a:cubicBezTo>
                      <a:cubicBezTo>
                        <a:pt x="25" y="23"/>
                        <a:pt x="25" y="24"/>
                        <a:pt x="24" y="24"/>
                      </a:cubicBezTo>
                      <a:cubicBezTo>
                        <a:pt x="24" y="24"/>
                        <a:pt x="24" y="25"/>
                        <a:pt x="24" y="25"/>
                      </a:cubicBezTo>
                      <a:cubicBezTo>
                        <a:pt x="23" y="25"/>
                        <a:pt x="23" y="24"/>
                        <a:pt x="23" y="24"/>
                      </a:cubicBezTo>
                      <a:cubicBezTo>
                        <a:pt x="18" y="19"/>
                        <a:pt x="18" y="19"/>
                        <a:pt x="18" y="19"/>
                      </a:cubicBezTo>
                      <a:cubicBezTo>
                        <a:pt x="12" y="24"/>
                        <a:pt x="12" y="24"/>
                        <a:pt x="12" y="24"/>
                      </a:cubicBezTo>
                      <a:cubicBezTo>
                        <a:pt x="12" y="24"/>
                        <a:pt x="12" y="25"/>
                        <a:pt x="12" y="25"/>
                      </a:cubicBezTo>
                      <a:cubicBezTo>
                        <a:pt x="11" y="25"/>
                        <a:pt x="11" y="24"/>
                        <a:pt x="11" y="24"/>
                      </a:cubicBezTo>
                      <a:cubicBezTo>
                        <a:pt x="11" y="24"/>
                        <a:pt x="11" y="23"/>
                        <a:pt x="11" y="23"/>
                      </a:cubicBezTo>
                      <a:cubicBezTo>
                        <a:pt x="16" y="18"/>
                        <a:pt x="16" y="18"/>
                        <a:pt x="16" y="18"/>
                      </a:cubicBezTo>
                      <a:cubicBezTo>
                        <a:pt x="11" y="12"/>
                        <a:pt x="11" y="12"/>
                        <a:pt x="11" y="12"/>
                      </a:cubicBezTo>
                      <a:cubicBezTo>
                        <a:pt x="11" y="12"/>
                        <a:pt x="11" y="11"/>
                        <a:pt x="11" y="11"/>
                      </a:cubicBezTo>
                      <a:cubicBezTo>
                        <a:pt x="11" y="10"/>
                        <a:pt x="12" y="10"/>
                        <a:pt x="12" y="11"/>
                      </a:cubicBezTo>
                      <a:cubicBezTo>
                        <a:pt x="18" y="16"/>
                        <a:pt x="18" y="16"/>
                        <a:pt x="18" y="16"/>
                      </a:cubicBezTo>
                      <a:cubicBezTo>
                        <a:pt x="23" y="11"/>
                        <a:pt x="23" y="11"/>
                        <a:pt x="23" y="11"/>
                      </a:cubicBezTo>
                      <a:cubicBezTo>
                        <a:pt x="23" y="10"/>
                        <a:pt x="24" y="10"/>
                        <a:pt x="24" y="11"/>
                      </a:cubicBezTo>
                      <a:cubicBezTo>
                        <a:pt x="25" y="11"/>
                        <a:pt x="25" y="12"/>
                        <a:pt x="24" y="1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1" name="Freeform 14">
                  <a:extLst>
                    <a:ext uri="{FF2B5EF4-FFF2-40B4-BE49-F238E27FC236}">
                      <a16:creationId xmlns:a16="http://schemas.microsoft.com/office/drawing/2014/main" id="{12EDB3B8-A851-BA48-B62C-C2F1003CC2D3}"/>
                    </a:ext>
                  </a:extLst>
                </p:cNvPr>
                <p:cNvSpPr>
                  <a:spLocks noEditPoints="1"/>
                </p:cNvSpPr>
                <p:nvPr/>
              </p:nvSpPr>
              <p:spPr bwMode="auto">
                <a:xfrm>
                  <a:off x="3499405" y="3988395"/>
                  <a:ext cx="330276" cy="385323"/>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2" name="Freeform 18">
                  <a:extLst>
                    <a:ext uri="{FF2B5EF4-FFF2-40B4-BE49-F238E27FC236}">
                      <a16:creationId xmlns:a16="http://schemas.microsoft.com/office/drawing/2014/main" id="{EB19BBC2-F161-AE41-8906-032C68D043B7}"/>
                    </a:ext>
                  </a:extLst>
                </p:cNvPr>
                <p:cNvSpPr>
                  <a:spLocks noEditPoints="1"/>
                </p:cNvSpPr>
                <p:nvPr/>
              </p:nvSpPr>
              <p:spPr bwMode="auto">
                <a:xfrm>
                  <a:off x="5233507" y="3403364"/>
                  <a:ext cx="473037" cy="446461"/>
                </a:xfrm>
                <a:custGeom>
                  <a:avLst/>
                  <a:gdLst>
                    <a:gd name="T0" fmla="*/ 13 w 75"/>
                    <a:gd name="T1" fmla="*/ 41 h 71"/>
                    <a:gd name="T2" fmla="*/ 13 w 75"/>
                    <a:gd name="T3" fmla="*/ 35 h 71"/>
                    <a:gd name="T4" fmla="*/ 65 w 75"/>
                    <a:gd name="T5" fmla="*/ 12 h 71"/>
                    <a:gd name="T6" fmla="*/ 36 w 75"/>
                    <a:gd name="T7" fmla="*/ 13 h 71"/>
                    <a:gd name="T8" fmla="*/ 65 w 75"/>
                    <a:gd name="T9" fmla="*/ 14 h 71"/>
                    <a:gd name="T10" fmla="*/ 65 w 75"/>
                    <a:gd name="T11" fmla="*/ 12 h 71"/>
                    <a:gd name="T12" fmla="*/ 22 w 75"/>
                    <a:gd name="T13" fmla="*/ 38 h 71"/>
                    <a:gd name="T14" fmla="*/ 27 w 75"/>
                    <a:gd name="T15" fmla="*/ 38 h 71"/>
                    <a:gd name="T16" fmla="*/ 36 w 75"/>
                    <a:gd name="T17" fmla="*/ 35 h 71"/>
                    <a:gd name="T18" fmla="*/ 36 w 75"/>
                    <a:gd name="T19" fmla="*/ 41 h 71"/>
                    <a:gd name="T20" fmla="*/ 36 w 75"/>
                    <a:gd name="T21" fmla="*/ 35 h 71"/>
                    <a:gd name="T22" fmla="*/ 75 w 75"/>
                    <a:gd name="T23" fmla="*/ 36 h 71"/>
                    <a:gd name="T24" fmla="*/ 67 w 75"/>
                    <a:gd name="T25" fmla="*/ 42 h 71"/>
                    <a:gd name="T26" fmla="*/ 71 w 75"/>
                    <a:gd name="T27" fmla="*/ 52 h 71"/>
                    <a:gd name="T28" fmla="*/ 67 w 75"/>
                    <a:gd name="T29" fmla="*/ 53 h 71"/>
                    <a:gd name="T30" fmla="*/ 49 w 75"/>
                    <a:gd name="T31" fmla="*/ 42 h 71"/>
                    <a:gd name="T32" fmla="*/ 43 w 75"/>
                    <a:gd name="T33" fmla="*/ 59 h 71"/>
                    <a:gd name="T34" fmla="*/ 8 w 75"/>
                    <a:gd name="T35" fmla="*/ 70 h 71"/>
                    <a:gd name="T36" fmla="*/ 6 w 75"/>
                    <a:gd name="T37" fmla="*/ 70 h 71"/>
                    <a:gd name="T38" fmla="*/ 9 w 75"/>
                    <a:gd name="T39" fmla="*/ 59 h 71"/>
                    <a:gd name="T40" fmla="*/ 0 w 75"/>
                    <a:gd name="T41" fmla="*/ 53 h 71"/>
                    <a:gd name="T42" fmla="*/ 6 w 75"/>
                    <a:gd name="T43" fmla="*/ 17 h 71"/>
                    <a:gd name="T44" fmla="*/ 26 w 75"/>
                    <a:gd name="T45" fmla="*/ 6 h 71"/>
                    <a:gd name="T46" fmla="*/ 69 w 75"/>
                    <a:gd name="T47" fmla="*/ 0 h 71"/>
                    <a:gd name="T48" fmla="*/ 72 w 75"/>
                    <a:gd name="T49" fmla="*/ 36 h 71"/>
                    <a:gd name="T50" fmla="*/ 69 w 75"/>
                    <a:gd name="T51" fmla="*/ 3 h 71"/>
                    <a:gd name="T52" fmla="*/ 29 w 75"/>
                    <a:gd name="T53" fmla="*/ 6 h 71"/>
                    <a:gd name="T54" fmla="*/ 43 w 75"/>
                    <a:gd name="T55" fmla="*/ 18 h 71"/>
                    <a:gd name="T56" fmla="*/ 48 w 75"/>
                    <a:gd name="T57" fmla="*/ 21 h 71"/>
                    <a:gd name="T58" fmla="*/ 66 w 75"/>
                    <a:gd name="T59" fmla="*/ 22 h 71"/>
                    <a:gd name="T60" fmla="*/ 48 w 75"/>
                    <a:gd name="T61" fmla="*/ 23 h 71"/>
                    <a:gd name="T62" fmla="*/ 65 w 75"/>
                    <a:gd name="T63" fmla="*/ 30 h 71"/>
                    <a:gd name="T64" fmla="*/ 65 w 75"/>
                    <a:gd name="T65" fmla="*/ 32 h 71"/>
                    <a:gd name="T66" fmla="*/ 48 w 75"/>
                    <a:gd name="T67" fmla="*/ 39 h 71"/>
                    <a:gd name="T68" fmla="*/ 56 w 75"/>
                    <a:gd name="T69" fmla="*/ 39 h 71"/>
                    <a:gd name="T70" fmla="*/ 63 w 75"/>
                    <a:gd name="T71" fmla="*/ 41 h 71"/>
                    <a:gd name="T72" fmla="*/ 64 w 75"/>
                    <a:gd name="T73" fmla="*/ 39 h 71"/>
                    <a:gd name="T74" fmla="*/ 72 w 75"/>
                    <a:gd name="T75" fmla="*/ 36 h 71"/>
                    <a:gd name="T76" fmla="*/ 46 w 75"/>
                    <a:gd name="T77" fmla="*/ 23 h 71"/>
                    <a:gd name="T78" fmla="*/ 6 w 75"/>
                    <a:gd name="T79" fmla="*/ 20 h 71"/>
                    <a:gd name="T80" fmla="*/ 3 w 75"/>
                    <a:gd name="T81" fmla="*/ 53 h 71"/>
                    <a:gd name="T82" fmla="*/ 12 w 75"/>
                    <a:gd name="T83" fmla="*/ 56 h 71"/>
                    <a:gd name="T84" fmla="*/ 13 w 75"/>
                    <a:gd name="T85" fmla="*/ 57 h 71"/>
                    <a:gd name="T86" fmla="*/ 20 w 75"/>
                    <a:gd name="T87" fmla="*/ 56 h 71"/>
                    <a:gd name="T88" fmla="*/ 43 w 75"/>
                    <a:gd name="T8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1">
                      <a:moveTo>
                        <a:pt x="16" y="38"/>
                      </a:moveTo>
                      <a:cubicBezTo>
                        <a:pt x="16" y="40"/>
                        <a:pt x="15" y="41"/>
                        <a:pt x="13" y="41"/>
                      </a:cubicBezTo>
                      <a:cubicBezTo>
                        <a:pt x="12" y="41"/>
                        <a:pt x="10" y="40"/>
                        <a:pt x="10" y="38"/>
                      </a:cubicBezTo>
                      <a:cubicBezTo>
                        <a:pt x="10" y="37"/>
                        <a:pt x="12" y="35"/>
                        <a:pt x="13" y="35"/>
                      </a:cubicBezTo>
                      <a:cubicBezTo>
                        <a:pt x="15" y="35"/>
                        <a:pt x="16" y="37"/>
                        <a:pt x="16" y="38"/>
                      </a:cubicBezTo>
                      <a:close/>
                      <a:moveTo>
                        <a:pt x="65" y="12"/>
                      </a:moveTo>
                      <a:cubicBezTo>
                        <a:pt x="37" y="12"/>
                        <a:pt x="37" y="12"/>
                        <a:pt x="37" y="12"/>
                      </a:cubicBezTo>
                      <a:cubicBezTo>
                        <a:pt x="36" y="12"/>
                        <a:pt x="36" y="12"/>
                        <a:pt x="36" y="13"/>
                      </a:cubicBezTo>
                      <a:cubicBezTo>
                        <a:pt x="36" y="14"/>
                        <a:pt x="36" y="14"/>
                        <a:pt x="37" y="14"/>
                      </a:cubicBezTo>
                      <a:cubicBezTo>
                        <a:pt x="65" y="14"/>
                        <a:pt x="65" y="14"/>
                        <a:pt x="65" y="14"/>
                      </a:cubicBezTo>
                      <a:cubicBezTo>
                        <a:pt x="65" y="14"/>
                        <a:pt x="66" y="14"/>
                        <a:pt x="66" y="13"/>
                      </a:cubicBezTo>
                      <a:cubicBezTo>
                        <a:pt x="66" y="12"/>
                        <a:pt x="65" y="12"/>
                        <a:pt x="65" y="12"/>
                      </a:cubicBezTo>
                      <a:close/>
                      <a:moveTo>
                        <a:pt x="24" y="35"/>
                      </a:moveTo>
                      <a:cubicBezTo>
                        <a:pt x="23" y="35"/>
                        <a:pt x="22" y="37"/>
                        <a:pt x="22" y="38"/>
                      </a:cubicBezTo>
                      <a:cubicBezTo>
                        <a:pt x="22" y="40"/>
                        <a:pt x="23" y="41"/>
                        <a:pt x="24" y="41"/>
                      </a:cubicBezTo>
                      <a:cubicBezTo>
                        <a:pt x="26" y="41"/>
                        <a:pt x="27" y="40"/>
                        <a:pt x="27" y="38"/>
                      </a:cubicBezTo>
                      <a:cubicBezTo>
                        <a:pt x="27" y="37"/>
                        <a:pt x="26" y="35"/>
                        <a:pt x="24" y="35"/>
                      </a:cubicBezTo>
                      <a:close/>
                      <a:moveTo>
                        <a:pt x="36" y="35"/>
                      </a:moveTo>
                      <a:cubicBezTo>
                        <a:pt x="34" y="35"/>
                        <a:pt x="33" y="37"/>
                        <a:pt x="33" y="38"/>
                      </a:cubicBezTo>
                      <a:cubicBezTo>
                        <a:pt x="33" y="40"/>
                        <a:pt x="34" y="41"/>
                        <a:pt x="36" y="41"/>
                      </a:cubicBezTo>
                      <a:cubicBezTo>
                        <a:pt x="37" y="41"/>
                        <a:pt x="39" y="40"/>
                        <a:pt x="39" y="38"/>
                      </a:cubicBezTo>
                      <a:cubicBezTo>
                        <a:pt x="39" y="37"/>
                        <a:pt x="37" y="35"/>
                        <a:pt x="36" y="35"/>
                      </a:cubicBezTo>
                      <a:close/>
                      <a:moveTo>
                        <a:pt x="75" y="6"/>
                      </a:moveTo>
                      <a:cubicBezTo>
                        <a:pt x="75" y="36"/>
                        <a:pt x="75" y="36"/>
                        <a:pt x="75" y="36"/>
                      </a:cubicBezTo>
                      <a:cubicBezTo>
                        <a:pt x="75" y="40"/>
                        <a:pt x="73" y="42"/>
                        <a:pt x="69" y="42"/>
                      </a:cubicBezTo>
                      <a:cubicBezTo>
                        <a:pt x="67" y="42"/>
                        <a:pt x="67" y="42"/>
                        <a:pt x="67" y="42"/>
                      </a:cubicBezTo>
                      <a:cubicBezTo>
                        <a:pt x="70" y="51"/>
                        <a:pt x="70" y="51"/>
                        <a:pt x="70" y="51"/>
                      </a:cubicBezTo>
                      <a:cubicBezTo>
                        <a:pt x="70" y="51"/>
                        <a:pt x="71" y="52"/>
                        <a:pt x="71" y="52"/>
                      </a:cubicBezTo>
                      <a:cubicBezTo>
                        <a:pt x="71" y="53"/>
                        <a:pt x="70" y="54"/>
                        <a:pt x="69" y="54"/>
                      </a:cubicBezTo>
                      <a:cubicBezTo>
                        <a:pt x="68" y="54"/>
                        <a:pt x="68" y="54"/>
                        <a:pt x="67" y="53"/>
                      </a:cubicBezTo>
                      <a:cubicBezTo>
                        <a:pt x="54" y="42"/>
                        <a:pt x="54" y="42"/>
                        <a:pt x="54" y="42"/>
                      </a:cubicBezTo>
                      <a:cubicBezTo>
                        <a:pt x="49" y="42"/>
                        <a:pt x="49" y="42"/>
                        <a:pt x="49" y="42"/>
                      </a:cubicBezTo>
                      <a:cubicBezTo>
                        <a:pt x="49" y="53"/>
                        <a:pt x="49" y="53"/>
                        <a:pt x="49" y="53"/>
                      </a:cubicBezTo>
                      <a:cubicBezTo>
                        <a:pt x="49" y="56"/>
                        <a:pt x="46" y="59"/>
                        <a:pt x="43" y="59"/>
                      </a:cubicBezTo>
                      <a:cubicBezTo>
                        <a:pt x="21" y="59"/>
                        <a:pt x="21" y="59"/>
                        <a:pt x="21" y="59"/>
                      </a:cubicBezTo>
                      <a:cubicBezTo>
                        <a:pt x="8" y="70"/>
                        <a:pt x="8" y="70"/>
                        <a:pt x="8" y="70"/>
                      </a:cubicBezTo>
                      <a:cubicBezTo>
                        <a:pt x="8" y="70"/>
                        <a:pt x="7" y="71"/>
                        <a:pt x="7" y="71"/>
                      </a:cubicBezTo>
                      <a:cubicBezTo>
                        <a:pt x="7" y="71"/>
                        <a:pt x="6" y="71"/>
                        <a:pt x="6" y="70"/>
                      </a:cubicBezTo>
                      <a:cubicBezTo>
                        <a:pt x="5" y="70"/>
                        <a:pt x="5" y="69"/>
                        <a:pt x="5" y="68"/>
                      </a:cubicBezTo>
                      <a:cubicBezTo>
                        <a:pt x="9" y="59"/>
                        <a:pt x="9" y="59"/>
                        <a:pt x="9" y="59"/>
                      </a:cubicBezTo>
                      <a:cubicBezTo>
                        <a:pt x="6" y="59"/>
                        <a:pt x="6" y="59"/>
                        <a:pt x="6" y="59"/>
                      </a:cubicBezTo>
                      <a:cubicBezTo>
                        <a:pt x="3" y="59"/>
                        <a:pt x="0" y="56"/>
                        <a:pt x="0" y="53"/>
                      </a:cubicBezTo>
                      <a:cubicBezTo>
                        <a:pt x="0" y="23"/>
                        <a:pt x="0" y="23"/>
                        <a:pt x="0" y="23"/>
                      </a:cubicBezTo>
                      <a:cubicBezTo>
                        <a:pt x="0" y="19"/>
                        <a:pt x="3" y="17"/>
                        <a:pt x="6" y="17"/>
                      </a:cubicBezTo>
                      <a:cubicBezTo>
                        <a:pt x="26" y="17"/>
                        <a:pt x="26" y="17"/>
                        <a:pt x="26" y="17"/>
                      </a:cubicBezTo>
                      <a:cubicBezTo>
                        <a:pt x="26" y="6"/>
                        <a:pt x="26" y="6"/>
                        <a:pt x="26" y="6"/>
                      </a:cubicBezTo>
                      <a:cubicBezTo>
                        <a:pt x="26" y="3"/>
                        <a:pt x="29" y="0"/>
                        <a:pt x="32" y="0"/>
                      </a:cubicBezTo>
                      <a:cubicBezTo>
                        <a:pt x="69" y="0"/>
                        <a:pt x="69" y="0"/>
                        <a:pt x="69" y="0"/>
                      </a:cubicBezTo>
                      <a:cubicBezTo>
                        <a:pt x="73" y="0"/>
                        <a:pt x="75" y="3"/>
                        <a:pt x="75" y="6"/>
                      </a:cubicBezTo>
                      <a:close/>
                      <a:moveTo>
                        <a:pt x="72" y="36"/>
                      </a:moveTo>
                      <a:cubicBezTo>
                        <a:pt x="72" y="6"/>
                        <a:pt x="72" y="6"/>
                        <a:pt x="72" y="6"/>
                      </a:cubicBezTo>
                      <a:cubicBezTo>
                        <a:pt x="72" y="4"/>
                        <a:pt x="71" y="3"/>
                        <a:pt x="69" y="3"/>
                      </a:cubicBezTo>
                      <a:cubicBezTo>
                        <a:pt x="32" y="3"/>
                        <a:pt x="32" y="3"/>
                        <a:pt x="32" y="3"/>
                      </a:cubicBezTo>
                      <a:cubicBezTo>
                        <a:pt x="31" y="3"/>
                        <a:pt x="29" y="4"/>
                        <a:pt x="29" y="6"/>
                      </a:cubicBezTo>
                      <a:cubicBezTo>
                        <a:pt x="29" y="18"/>
                        <a:pt x="29" y="18"/>
                        <a:pt x="29" y="18"/>
                      </a:cubicBezTo>
                      <a:cubicBezTo>
                        <a:pt x="43" y="18"/>
                        <a:pt x="43" y="18"/>
                        <a:pt x="43" y="18"/>
                      </a:cubicBezTo>
                      <a:cubicBezTo>
                        <a:pt x="46" y="18"/>
                        <a:pt x="48" y="20"/>
                        <a:pt x="48" y="23"/>
                      </a:cubicBezTo>
                      <a:cubicBezTo>
                        <a:pt x="48" y="22"/>
                        <a:pt x="48" y="22"/>
                        <a:pt x="48" y="21"/>
                      </a:cubicBezTo>
                      <a:cubicBezTo>
                        <a:pt x="65" y="21"/>
                        <a:pt x="65" y="21"/>
                        <a:pt x="65" y="21"/>
                      </a:cubicBezTo>
                      <a:cubicBezTo>
                        <a:pt x="65" y="21"/>
                        <a:pt x="66" y="22"/>
                        <a:pt x="66" y="22"/>
                      </a:cubicBezTo>
                      <a:cubicBezTo>
                        <a:pt x="66" y="23"/>
                        <a:pt x="65" y="23"/>
                        <a:pt x="65" y="23"/>
                      </a:cubicBezTo>
                      <a:cubicBezTo>
                        <a:pt x="48" y="23"/>
                        <a:pt x="48" y="23"/>
                        <a:pt x="48" y="23"/>
                      </a:cubicBezTo>
                      <a:cubicBezTo>
                        <a:pt x="48" y="30"/>
                        <a:pt x="48" y="30"/>
                        <a:pt x="48" y="30"/>
                      </a:cubicBezTo>
                      <a:cubicBezTo>
                        <a:pt x="65" y="30"/>
                        <a:pt x="65" y="30"/>
                        <a:pt x="65" y="30"/>
                      </a:cubicBezTo>
                      <a:cubicBezTo>
                        <a:pt x="65" y="30"/>
                        <a:pt x="66" y="31"/>
                        <a:pt x="66" y="31"/>
                      </a:cubicBezTo>
                      <a:cubicBezTo>
                        <a:pt x="66" y="32"/>
                        <a:pt x="65" y="32"/>
                        <a:pt x="65" y="32"/>
                      </a:cubicBezTo>
                      <a:cubicBezTo>
                        <a:pt x="48" y="32"/>
                        <a:pt x="48" y="32"/>
                        <a:pt x="48" y="32"/>
                      </a:cubicBezTo>
                      <a:cubicBezTo>
                        <a:pt x="48" y="39"/>
                        <a:pt x="48" y="39"/>
                        <a:pt x="48" y="39"/>
                      </a:cubicBezTo>
                      <a:cubicBezTo>
                        <a:pt x="55" y="39"/>
                        <a:pt x="55" y="39"/>
                        <a:pt x="55" y="39"/>
                      </a:cubicBezTo>
                      <a:cubicBezTo>
                        <a:pt x="55" y="39"/>
                        <a:pt x="56" y="39"/>
                        <a:pt x="56" y="39"/>
                      </a:cubicBezTo>
                      <a:cubicBezTo>
                        <a:pt x="66" y="48"/>
                        <a:pt x="66" y="48"/>
                        <a:pt x="66" y="48"/>
                      </a:cubicBezTo>
                      <a:cubicBezTo>
                        <a:pt x="63" y="41"/>
                        <a:pt x="63" y="41"/>
                        <a:pt x="63" y="41"/>
                      </a:cubicBezTo>
                      <a:cubicBezTo>
                        <a:pt x="63" y="40"/>
                        <a:pt x="63" y="40"/>
                        <a:pt x="63" y="40"/>
                      </a:cubicBezTo>
                      <a:cubicBezTo>
                        <a:pt x="63" y="39"/>
                        <a:pt x="64" y="39"/>
                        <a:pt x="64" y="39"/>
                      </a:cubicBezTo>
                      <a:cubicBezTo>
                        <a:pt x="69" y="39"/>
                        <a:pt x="69" y="39"/>
                        <a:pt x="69" y="39"/>
                      </a:cubicBezTo>
                      <a:cubicBezTo>
                        <a:pt x="71" y="39"/>
                        <a:pt x="72" y="38"/>
                        <a:pt x="72" y="36"/>
                      </a:cubicBezTo>
                      <a:close/>
                      <a:moveTo>
                        <a:pt x="46" y="53"/>
                      </a:moveTo>
                      <a:cubicBezTo>
                        <a:pt x="46" y="23"/>
                        <a:pt x="46" y="23"/>
                        <a:pt x="46" y="23"/>
                      </a:cubicBezTo>
                      <a:cubicBezTo>
                        <a:pt x="46" y="21"/>
                        <a:pt x="45" y="20"/>
                        <a:pt x="43" y="20"/>
                      </a:cubicBezTo>
                      <a:cubicBezTo>
                        <a:pt x="6" y="20"/>
                        <a:pt x="6" y="20"/>
                        <a:pt x="6" y="20"/>
                      </a:cubicBezTo>
                      <a:cubicBezTo>
                        <a:pt x="4" y="20"/>
                        <a:pt x="3" y="21"/>
                        <a:pt x="3" y="23"/>
                      </a:cubicBezTo>
                      <a:cubicBezTo>
                        <a:pt x="3" y="53"/>
                        <a:pt x="3" y="53"/>
                        <a:pt x="3" y="53"/>
                      </a:cubicBezTo>
                      <a:cubicBezTo>
                        <a:pt x="3" y="55"/>
                        <a:pt x="4" y="56"/>
                        <a:pt x="6" y="56"/>
                      </a:cubicBezTo>
                      <a:cubicBezTo>
                        <a:pt x="12" y="56"/>
                        <a:pt x="12" y="56"/>
                        <a:pt x="12" y="56"/>
                      </a:cubicBezTo>
                      <a:cubicBezTo>
                        <a:pt x="12" y="56"/>
                        <a:pt x="12" y="56"/>
                        <a:pt x="12" y="56"/>
                      </a:cubicBezTo>
                      <a:cubicBezTo>
                        <a:pt x="13" y="57"/>
                        <a:pt x="13" y="57"/>
                        <a:pt x="13" y="57"/>
                      </a:cubicBezTo>
                      <a:cubicBezTo>
                        <a:pt x="9" y="65"/>
                        <a:pt x="9" y="65"/>
                        <a:pt x="9" y="65"/>
                      </a:cubicBezTo>
                      <a:cubicBezTo>
                        <a:pt x="20" y="56"/>
                        <a:pt x="20" y="56"/>
                        <a:pt x="20" y="56"/>
                      </a:cubicBezTo>
                      <a:cubicBezTo>
                        <a:pt x="20" y="56"/>
                        <a:pt x="20" y="56"/>
                        <a:pt x="20" y="56"/>
                      </a:cubicBezTo>
                      <a:cubicBezTo>
                        <a:pt x="43" y="56"/>
                        <a:pt x="43" y="56"/>
                        <a:pt x="43" y="56"/>
                      </a:cubicBezTo>
                      <a:cubicBezTo>
                        <a:pt x="45" y="56"/>
                        <a:pt x="46" y="55"/>
                        <a:pt x="46" y="53"/>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3" name="Freeform 249">
                  <a:extLst>
                    <a:ext uri="{FF2B5EF4-FFF2-40B4-BE49-F238E27FC236}">
                      <a16:creationId xmlns:a16="http://schemas.microsoft.com/office/drawing/2014/main" id="{3FF32BC0-F1E6-3842-92D7-E6C7F1D2A0B8}"/>
                    </a:ext>
                  </a:extLst>
                </p:cNvPr>
                <p:cNvSpPr>
                  <a:spLocks noEditPoints="1"/>
                </p:cNvSpPr>
                <p:nvPr/>
              </p:nvSpPr>
              <p:spPr bwMode="auto">
                <a:xfrm>
                  <a:off x="3477443" y="4457560"/>
                  <a:ext cx="257175" cy="252412"/>
                </a:xfrm>
                <a:custGeom>
                  <a:avLst/>
                  <a:gdLst>
                    <a:gd name="T0" fmla="*/ 12 w 68"/>
                    <a:gd name="T1" fmla="*/ 0 h 67"/>
                    <a:gd name="T2" fmla="*/ 0 w 68"/>
                    <a:gd name="T3" fmla="*/ 56 h 67"/>
                    <a:gd name="T4" fmla="*/ 57 w 68"/>
                    <a:gd name="T5" fmla="*/ 67 h 67"/>
                    <a:gd name="T6" fmla="*/ 68 w 68"/>
                    <a:gd name="T7" fmla="*/ 11 h 67"/>
                    <a:gd name="T8" fmla="*/ 65 w 68"/>
                    <a:gd name="T9" fmla="*/ 11 h 67"/>
                    <a:gd name="T10" fmla="*/ 57 w 68"/>
                    <a:gd name="T11" fmla="*/ 64 h 67"/>
                    <a:gd name="T12" fmla="*/ 3 w 68"/>
                    <a:gd name="T13" fmla="*/ 56 h 67"/>
                    <a:gd name="T14" fmla="*/ 12 w 68"/>
                    <a:gd name="T15" fmla="*/ 3 h 67"/>
                    <a:gd name="T16" fmla="*/ 65 w 68"/>
                    <a:gd name="T17" fmla="*/ 11 h 67"/>
                    <a:gd name="T18" fmla="*/ 12 w 68"/>
                    <a:gd name="T19" fmla="*/ 5 h 67"/>
                    <a:gd name="T20" fmla="*/ 6 w 68"/>
                    <a:gd name="T21" fmla="*/ 56 h 67"/>
                    <a:gd name="T22" fmla="*/ 56 w 68"/>
                    <a:gd name="T23" fmla="*/ 62 h 67"/>
                    <a:gd name="T24" fmla="*/ 63 w 68"/>
                    <a:gd name="T25" fmla="*/ 12 h 67"/>
                    <a:gd name="T26" fmla="*/ 61 w 68"/>
                    <a:gd name="T27" fmla="*/ 12 h 67"/>
                    <a:gd name="T28" fmla="*/ 35 w 68"/>
                    <a:gd name="T29" fmla="*/ 33 h 67"/>
                    <a:gd name="T30" fmla="*/ 56 w 68"/>
                    <a:gd name="T31" fmla="*/ 7 h 67"/>
                    <a:gd name="T32" fmla="*/ 12 w 68"/>
                    <a:gd name="T33" fmla="*/ 7 h 67"/>
                    <a:gd name="T34" fmla="*/ 33 w 68"/>
                    <a:gd name="T35" fmla="*/ 33 h 67"/>
                    <a:gd name="T36" fmla="*/ 8 w 68"/>
                    <a:gd name="T37" fmla="*/ 12 h 67"/>
                    <a:gd name="T38" fmla="*/ 8 w 68"/>
                    <a:gd name="T39" fmla="*/ 56 h 67"/>
                    <a:gd name="T40" fmla="*/ 33 w 68"/>
                    <a:gd name="T41" fmla="*/ 35 h 67"/>
                    <a:gd name="T42" fmla="*/ 12 w 68"/>
                    <a:gd name="T43" fmla="*/ 60 h 67"/>
                    <a:gd name="T44" fmla="*/ 56 w 68"/>
                    <a:gd name="T45" fmla="*/ 60 h 67"/>
                    <a:gd name="T46" fmla="*/ 35 w 68"/>
                    <a:gd name="T47" fmla="*/ 35 h 67"/>
                    <a:gd name="T48" fmla="*/ 61 w 68"/>
                    <a:gd name="T49" fmla="*/ 56 h 67"/>
                    <a:gd name="T50" fmla="*/ 12 w 68"/>
                    <a:gd name="T51" fmla="*/ 20 h 67"/>
                    <a:gd name="T52" fmla="*/ 19 w 68"/>
                    <a:gd name="T53" fmla="*/ 19 h 67"/>
                    <a:gd name="T54" fmla="*/ 20 w 68"/>
                    <a:gd name="T55" fmla="*/ 12 h 67"/>
                    <a:gd name="T56" fmla="*/ 21 w 68"/>
                    <a:gd name="T57" fmla="*/ 19 h 67"/>
                    <a:gd name="T58" fmla="*/ 29 w 68"/>
                    <a:gd name="T59" fmla="*/ 20 h 67"/>
                    <a:gd name="T60" fmla="*/ 21 w 68"/>
                    <a:gd name="T61" fmla="*/ 21 h 67"/>
                    <a:gd name="T62" fmla="*/ 20 w 68"/>
                    <a:gd name="T63" fmla="*/ 28 h 67"/>
                    <a:gd name="T64" fmla="*/ 19 w 68"/>
                    <a:gd name="T65" fmla="*/ 21 h 67"/>
                    <a:gd name="T66" fmla="*/ 12 w 68"/>
                    <a:gd name="T67" fmla="*/ 20 h 67"/>
                    <a:gd name="T68" fmla="*/ 26 w 68"/>
                    <a:gd name="T69" fmla="*/ 53 h 67"/>
                    <a:gd name="T70" fmla="*/ 25 w 68"/>
                    <a:gd name="T71" fmla="*/ 53 h 67"/>
                    <a:gd name="T72" fmla="*/ 16 w 68"/>
                    <a:gd name="T73" fmla="*/ 53 h 67"/>
                    <a:gd name="T74" fmla="*/ 15 w 68"/>
                    <a:gd name="T75" fmla="*/ 53 h 67"/>
                    <a:gd name="T76" fmla="*/ 19 w 68"/>
                    <a:gd name="T77" fmla="*/ 47 h 67"/>
                    <a:gd name="T78" fmla="*/ 15 w 68"/>
                    <a:gd name="T79" fmla="*/ 42 h 67"/>
                    <a:gd name="T80" fmla="*/ 20 w 68"/>
                    <a:gd name="T81" fmla="*/ 46 h 67"/>
                    <a:gd name="T82" fmla="*/ 26 w 68"/>
                    <a:gd name="T83" fmla="*/ 42 h 67"/>
                    <a:gd name="T84" fmla="*/ 22 w 68"/>
                    <a:gd name="T85" fmla="*/ 47 h 67"/>
                    <a:gd name="T86" fmla="*/ 40 w 68"/>
                    <a:gd name="T87" fmla="*/ 19 h 67"/>
                    <a:gd name="T88" fmla="*/ 56 w 68"/>
                    <a:gd name="T89" fmla="*/ 18 h 67"/>
                    <a:gd name="T90" fmla="*/ 56 w 68"/>
                    <a:gd name="T91" fmla="*/ 20 h 67"/>
                    <a:gd name="T92" fmla="*/ 40 w 68"/>
                    <a:gd name="T93" fmla="*/ 19 h 67"/>
                    <a:gd name="T94" fmla="*/ 55 w 68"/>
                    <a:gd name="T95" fmla="*/ 45 h 67"/>
                    <a:gd name="T96" fmla="*/ 40 w 68"/>
                    <a:gd name="T97" fmla="*/ 44 h 67"/>
                    <a:gd name="T98" fmla="*/ 55 w 68"/>
                    <a:gd name="T99" fmla="*/ 43 h 67"/>
                    <a:gd name="T100" fmla="*/ 56 w 68"/>
                    <a:gd name="T101" fmla="*/ 50 h 67"/>
                    <a:gd name="T102" fmla="*/ 41 w 68"/>
                    <a:gd name="T103" fmla="*/ 51 h 67"/>
                    <a:gd name="T104" fmla="*/ 41 w 68"/>
                    <a:gd name="T105" fmla="*/ 49 h 67"/>
                    <a:gd name="T106" fmla="*/ 56 w 68"/>
                    <a:gd name="T107" fmla="*/ 5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57" y="0"/>
                      </a:moveTo>
                      <a:cubicBezTo>
                        <a:pt x="12" y="0"/>
                        <a:pt x="12" y="0"/>
                        <a:pt x="12" y="0"/>
                      </a:cubicBezTo>
                      <a:cubicBezTo>
                        <a:pt x="5" y="0"/>
                        <a:pt x="0" y="5"/>
                        <a:pt x="0" y="11"/>
                      </a:cubicBezTo>
                      <a:cubicBezTo>
                        <a:pt x="0" y="56"/>
                        <a:pt x="0" y="56"/>
                        <a:pt x="0" y="56"/>
                      </a:cubicBezTo>
                      <a:cubicBezTo>
                        <a:pt x="0" y="62"/>
                        <a:pt x="5" y="67"/>
                        <a:pt x="12" y="67"/>
                      </a:cubicBezTo>
                      <a:cubicBezTo>
                        <a:pt x="57" y="67"/>
                        <a:pt x="57" y="67"/>
                        <a:pt x="57" y="67"/>
                      </a:cubicBezTo>
                      <a:cubicBezTo>
                        <a:pt x="63" y="67"/>
                        <a:pt x="68" y="62"/>
                        <a:pt x="68" y="56"/>
                      </a:cubicBezTo>
                      <a:cubicBezTo>
                        <a:pt x="68" y="11"/>
                        <a:pt x="68" y="11"/>
                        <a:pt x="68" y="11"/>
                      </a:cubicBezTo>
                      <a:cubicBezTo>
                        <a:pt x="68" y="5"/>
                        <a:pt x="63" y="0"/>
                        <a:pt x="57" y="0"/>
                      </a:cubicBezTo>
                      <a:close/>
                      <a:moveTo>
                        <a:pt x="65" y="11"/>
                      </a:moveTo>
                      <a:cubicBezTo>
                        <a:pt x="65" y="56"/>
                        <a:pt x="65" y="56"/>
                        <a:pt x="65" y="56"/>
                      </a:cubicBezTo>
                      <a:cubicBezTo>
                        <a:pt x="65" y="61"/>
                        <a:pt x="61" y="64"/>
                        <a:pt x="57" y="64"/>
                      </a:cubicBezTo>
                      <a:cubicBezTo>
                        <a:pt x="12" y="64"/>
                        <a:pt x="12" y="64"/>
                        <a:pt x="12" y="64"/>
                      </a:cubicBezTo>
                      <a:cubicBezTo>
                        <a:pt x="7" y="64"/>
                        <a:pt x="3" y="61"/>
                        <a:pt x="3" y="56"/>
                      </a:cubicBezTo>
                      <a:cubicBezTo>
                        <a:pt x="3" y="11"/>
                        <a:pt x="3" y="11"/>
                        <a:pt x="3" y="11"/>
                      </a:cubicBezTo>
                      <a:cubicBezTo>
                        <a:pt x="3" y="7"/>
                        <a:pt x="7" y="3"/>
                        <a:pt x="12" y="3"/>
                      </a:cubicBezTo>
                      <a:cubicBezTo>
                        <a:pt x="57" y="3"/>
                        <a:pt x="57" y="3"/>
                        <a:pt x="57" y="3"/>
                      </a:cubicBezTo>
                      <a:cubicBezTo>
                        <a:pt x="61" y="3"/>
                        <a:pt x="65" y="7"/>
                        <a:pt x="65" y="11"/>
                      </a:cubicBezTo>
                      <a:close/>
                      <a:moveTo>
                        <a:pt x="56" y="5"/>
                      </a:moveTo>
                      <a:cubicBezTo>
                        <a:pt x="12" y="5"/>
                        <a:pt x="12" y="5"/>
                        <a:pt x="12" y="5"/>
                      </a:cubicBezTo>
                      <a:cubicBezTo>
                        <a:pt x="9" y="5"/>
                        <a:pt x="6" y="8"/>
                        <a:pt x="6" y="12"/>
                      </a:cubicBezTo>
                      <a:cubicBezTo>
                        <a:pt x="6" y="56"/>
                        <a:pt x="6" y="56"/>
                        <a:pt x="6" y="56"/>
                      </a:cubicBezTo>
                      <a:cubicBezTo>
                        <a:pt x="6" y="59"/>
                        <a:pt x="9" y="62"/>
                        <a:pt x="12" y="62"/>
                      </a:cubicBezTo>
                      <a:cubicBezTo>
                        <a:pt x="56" y="62"/>
                        <a:pt x="56" y="62"/>
                        <a:pt x="56" y="62"/>
                      </a:cubicBezTo>
                      <a:cubicBezTo>
                        <a:pt x="60" y="62"/>
                        <a:pt x="63" y="59"/>
                        <a:pt x="63" y="56"/>
                      </a:cubicBezTo>
                      <a:cubicBezTo>
                        <a:pt x="63" y="12"/>
                        <a:pt x="63" y="12"/>
                        <a:pt x="63" y="12"/>
                      </a:cubicBezTo>
                      <a:cubicBezTo>
                        <a:pt x="63" y="8"/>
                        <a:pt x="60" y="5"/>
                        <a:pt x="56" y="5"/>
                      </a:cubicBezTo>
                      <a:close/>
                      <a:moveTo>
                        <a:pt x="61" y="12"/>
                      </a:moveTo>
                      <a:cubicBezTo>
                        <a:pt x="61" y="33"/>
                        <a:pt x="61" y="33"/>
                        <a:pt x="61" y="33"/>
                      </a:cubicBezTo>
                      <a:cubicBezTo>
                        <a:pt x="35" y="33"/>
                        <a:pt x="35" y="33"/>
                        <a:pt x="35" y="33"/>
                      </a:cubicBezTo>
                      <a:cubicBezTo>
                        <a:pt x="35" y="7"/>
                        <a:pt x="35" y="7"/>
                        <a:pt x="35" y="7"/>
                      </a:cubicBezTo>
                      <a:cubicBezTo>
                        <a:pt x="56" y="7"/>
                        <a:pt x="56" y="7"/>
                        <a:pt x="56" y="7"/>
                      </a:cubicBezTo>
                      <a:cubicBezTo>
                        <a:pt x="59" y="7"/>
                        <a:pt x="61" y="9"/>
                        <a:pt x="61" y="12"/>
                      </a:cubicBezTo>
                      <a:close/>
                      <a:moveTo>
                        <a:pt x="12" y="7"/>
                      </a:moveTo>
                      <a:cubicBezTo>
                        <a:pt x="33" y="7"/>
                        <a:pt x="33" y="7"/>
                        <a:pt x="33" y="7"/>
                      </a:cubicBezTo>
                      <a:cubicBezTo>
                        <a:pt x="33" y="33"/>
                        <a:pt x="33" y="33"/>
                        <a:pt x="33" y="33"/>
                      </a:cubicBezTo>
                      <a:cubicBezTo>
                        <a:pt x="8" y="33"/>
                        <a:pt x="8" y="33"/>
                        <a:pt x="8" y="33"/>
                      </a:cubicBezTo>
                      <a:cubicBezTo>
                        <a:pt x="8" y="12"/>
                        <a:pt x="8" y="12"/>
                        <a:pt x="8" y="12"/>
                      </a:cubicBezTo>
                      <a:cubicBezTo>
                        <a:pt x="8" y="9"/>
                        <a:pt x="10" y="7"/>
                        <a:pt x="12" y="7"/>
                      </a:cubicBezTo>
                      <a:close/>
                      <a:moveTo>
                        <a:pt x="8" y="56"/>
                      </a:moveTo>
                      <a:cubicBezTo>
                        <a:pt x="8" y="35"/>
                        <a:pt x="8" y="35"/>
                        <a:pt x="8" y="35"/>
                      </a:cubicBezTo>
                      <a:cubicBezTo>
                        <a:pt x="33" y="35"/>
                        <a:pt x="33" y="35"/>
                        <a:pt x="33" y="35"/>
                      </a:cubicBezTo>
                      <a:cubicBezTo>
                        <a:pt x="33" y="60"/>
                        <a:pt x="33" y="60"/>
                        <a:pt x="33" y="60"/>
                      </a:cubicBezTo>
                      <a:cubicBezTo>
                        <a:pt x="12" y="60"/>
                        <a:pt x="12" y="60"/>
                        <a:pt x="12" y="60"/>
                      </a:cubicBezTo>
                      <a:cubicBezTo>
                        <a:pt x="10" y="60"/>
                        <a:pt x="8" y="58"/>
                        <a:pt x="8" y="56"/>
                      </a:cubicBezTo>
                      <a:close/>
                      <a:moveTo>
                        <a:pt x="56" y="60"/>
                      </a:moveTo>
                      <a:cubicBezTo>
                        <a:pt x="35" y="60"/>
                        <a:pt x="35" y="60"/>
                        <a:pt x="35" y="60"/>
                      </a:cubicBezTo>
                      <a:cubicBezTo>
                        <a:pt x="35" y="35"/>
                        <a:pt x="35" y="35"/>
                        <a:pt x="35" y="35"/>
                      </a:cubicBezTo>
                      <a:cubicBezTo>
                        <a:pt x="61" y="35"/>
                        <a:pt x="61" y="35"/>
                        <a:pt x="61" y="35"/>
                      </a:cubicBezTo>
                      <a:cubicBezTo>
                        <a:pt x="61" y="56"/>
                        <a:pt x="61" y="56"/>
                        <a:pt x="61" y="56"/>
                      </a:cubicBezTo>
                      <a:cubicBezTo>
                        <a:pt x="61" y="58"/>
                        <a:pt x="59" y="60"/>
                        <a:pt x="56" y="60"/>
                      </a:cubicBezTo>
                      <a:close/>
                      <a:moveTo>
                        <a:pt x="12" y="20"/>
                      </a:moveTo>
                      <a:cubicBezTo>
                        <a:pt x="12" y="19"/>
                        <a:pt x="13" y="19"/>
                        <a:pt x="13" y="19"/>
                      </a:cubicBezTo>
                      <a:cubicBezTo>
                        <a:pt x="19" y="19"/>
                        <a:pt x="19" y="19"/>
                        <a:pt x="19" y="19"/>
                      </a:cubicBezTo>
                      <a:cubicBezTo>
                        <a:pt x="19" y="13"/>
                        <a:pt x="19" y="13"/>
                        <a:pt x="19" y="13"/>
                      </a:cubicBezTo>
                      <a:cubicBezTo>
                        <a:pt x="19" y="12"/>
                        <a:pt x="20" y="12"/>
                        <a:pt x="20" y="12"/>
                      </a:cubicBezTo>
                      <a:cubicBezTo>
                        <a:pt x="21" y="12"/>
                        <a:pt x="21" y="12"/>
                        <a:pt x="21" y="13"/>
                      </a:cubicBezTo>
                      <a:cubicBezTo>
                        <a:pt x="21" y="19"/>
                        <a:pt x="21" y="19"/>
                        <a:pt x="21" y="19"/>
                      </a:cubicBezTo>
                      <a:cubicBezTo>
                        <a:pt x="28" y="19"/>
                        <a:pt x="28" y="19"/>
                        <a:pt x="28" y="19"/>
                      </a:cubicBezTo>
                      <a:cubicBezTo>
                        <a:pt x="28" y="19"/>
                        <a:pt x="29" y="19"/>
                        <a:pt x="29" y="20"/>
                      </a:cubicBezTo>
                      <a:cubicBezTo>
                        <a:pt x="29" y="20"/>
                        <a:pt x="28" y="21"/>
                        <a:pt x="28" y="21"/>
                      </a:cubicBezTo>
                      <a:cubicBezTo>
                        <a:pt x="21" y="21"/>
                        <a:pt x="21" y="21"/>
                        <a:pt x="21" y="21"/>
                      </a:cubicBezTo>
                      <a:cubicBezTo>
                        <a:pt x="21" y="27"/>
                        <a:pt x="21" y="27"/>
                        <a:pt x="21" y="27"/>
                      </a:cubicBezTo>
                      <a:cubicBezTo>
                        <a:pt x="21" y="27"/>
                        <a:pt x="21" y="28"/>
                        <a:pt x="20" y="28"/>
                      </a:cubicBezTo>
                      <a:cubicBezTo>
                        <a:pt x="20" y="28"/>
                        <a:pt x="19" y="27"/>
                        <a:pt x="19" y="27"/>
                      </a:cubicBezTo>
                      <a:cubicBezTo>
                        <a:pt x="19" y="21"/>
                        <a:pt x="19" y="21"/>
                        <a:pt x="19" y="21"/>
                      </a:cubicBezTo>
                      <a:cubicBezTo>
                        <a:pt x="13" y="21"/>
                        <a:pt x="13" y="21"/>
                        <a:pt x="13" y="21"/>
                      </a:cubicBezTo>
                      <a:cubicBezTo>
                        <a:pt x="13" y="21"/>
                        <a:pt x="12" y="20"/>
                        <a:pt x="12" y="20"/>
                      </a:cubicBezTo>
                      <a:close/>
                      <a:moveTo>
                        <a:pt x="26" y="52"/>
                      </a:moveTo>
                      <a:cubicBezTo>
                        <a:pt x="27" y="52"/>
                        <a:pt x="27" y="53"/>
                        <a:pt x="26" y="53"/>
                      </a:cubicBezTo>
                      <a:cubicBezTo>
                        <a:pt x="26" y="53"/>
                        <a:pt x="26" y="53"/>
                        <a:pt x="25" y="53"/>
                      </a:cubicBezTo>
                      <a:cubicBezTo>
                        <a:pt x="25" y="53"/>
                        <a:pt x="25" y="53"/>
                        <a:pt x="25" y="53"/>
                      </a:cubicBezTo>
                      <a:cubicBezTo>
                        <a:pt x="20" y="49"/>
                        <a:pt x="20" y="49"/>
                        <a:pt x="20" y="49"/>
                      </a:cubicBezTo>
                      <a:cubicBezTo>
                        <a:pt x="16" y="53"/>
                        <a:pt x="16" y="53"/>
                        <a:pt x="16" y="53"/>
                      </a:cubicBezTo>
                      <a:cubicBezTo>
                        <a:pt x="16" y="53"/>
                        <a:pt x="16" y="53"/>
                        <a:pt x="15" y="53"/>
                      </a:cubicBezTo>
                      <a:cubicBezTo>
                        <a:pt x="15" y="53"/>
                        <a:pt x="15" y="53"/>
                        <a:pt x="15" y="53"/>
                      </a:cubicBezTo>
                      <a:cubicBezTo>
                        <a:pt x="14" y="53"/>
                        <a:pt x="14" y="52"/>
                        <a:pt x="15" y="52"/>
                      </a:cubicBezTo>
                      <a:cubicBezTo>
                        <a:pt x="19" y="47"/>
                        <a:pt x="19" y="47"/>
                        <a:pt x="19" y="47"/>
                      </a:cubicBezTo>
                      <a:cubicBezTo>
                        <a:pt x="15" y="43"/>
                        <a:pt x="15" y="43"/>
                        <a:pt x="15" y="43"/>
                      </a:cubicBezTo>
                      <a:cubicBezTo>
                        <a:pt x="14" y="43"/>
                        <a:pt x="14" y="42"/>
                        <a:pt x="15" y="42"/>
                      </a:cubicBezTo>
                      <a:cubicBezTo>
                        <a:pt x="15" y="41"/>
                        <a:pt x="16" y="41"/>
                        <a:pt x="16" y="42"/>
                      </a:cubicBezTo>
                      <a:cubicBezTo>
                        <a:pt x="20" y="46"/>
                        <a:pt x="20" y="46"/>
                        <a:pt x="20" y="46"/>
                      </a:cubicBezTo>
                      <a:cubicBezTo>
                        <a:pt x="25" y="42"/>
                        <a:pt x="25" y="42"/>
                        <a:pt x="25" y="42"/>
                      </a:cubicBezTo>
                      <a:cubicBezTo>
                        <a:pt x="25" y="41"/>
                        <a:pt x="26" y="41"/>
                        <a:pt x="26" y="42"/>
                      </a:cubicBezTo>
                      <a:cubicBezTo>
                        <a:pt x="27" y="42"/>
                        <a:pt x="27" y="43"/>
                        <a:pt x="26" y="43"/>
                      </a:cubicBezTo>
                      <a:cubicBezTo>
                        <a:pt x="22" y="47"/>
                        <a:pt x="22" y="47"/>
                        <a:pt x="22" y="47"/>
                      </a:cubicBezTo>
                      <a:lnTo>
                        <a:pt x="26" y="52"/>
                      </a:lnTo>
                      <a:close/>
                      <a:moveTo>
                        <a:pt x="40" y="19"/>
                      </a:moveTo>
                      <a:cubicBezTo>
                        <a:pt x="40" y="19"/>
                        <a:pt x="41" y="18"/>
                        <a:pt x="41" y="18"/>
                      </a:cubicBezTo>
                      <a:cubicBezTo>
                        <a:pt x="56" y="18"/>
                        <a:pt x="56" y="18"/>
                        <a:pt x="56" y="18"/>
                      </a:cubicBezTo>
                      <a:cubicBezTo>
                        <a:pt x="56" y="18"/>
                        <a:pt x="57" y="19"/>
                        <a:pt x="57" y="19"/>
                      </a:cubicBezTo>
                      <a:cubicBezTo>
                        <a:pt x="57" y="20"/>
                        <a:pt x="56" y="20"/>
                        <a:pt x="56" y="20"/>
                      </a:cubicBezTo>
                      <a:cubicBezTo>
                        <a:pt x="41" y="20"/>
                        <a:pt x="41" y="20"/>
                        <a:pt x="41" y="20"/>
                      </a:cubicBezTo>
                      <a:cubicBezTo>
                        <a:pt x="41" y="20"/>
                        <a:pt x="40" y="20"/>
                        <a:pt x="40" y="19"/>
                      </a:cubicBezTo>
                      <a:close/>
                      <a:moveTo>
                        <a:pt x="56" y="44"/>
                      </a:moveTo>
                      <a:cubicBezTo>
                        <a:pt x="56" y="45"/>
                        <a:pt x="56" y="45"/>
                        <a:pt x="55" y="45"/>
                      </a:cubicBezTo>
                      <a:cubicBezTo>
                        <a:pt x="41" y="45"/>
                        <a:pt x="41" y="45"/>
                        <a:pt x="41" y="45"/>
                      </a:cubicBezTo>
                      <a:cubicBezTo>
                        <a:pt x="41" y="45"/>
                        <a:pt x="40" y="45"/>
                        <a:pt x="40" y="44"/>
                      </a:cubicBezTo>
                      <a:cubicBezTo>
                        <a:pt x="40" y="44"/>
                        <a:pt x="41" y="43"/>
                        <a:pt x="41" y="43"/>
                      </a:cubicBezTo>
                      <a:cubicBezTo>
                        <a:pt x="55" y="43"/>
                        <a:pt x="55" y="43"/>
                        <a:pt x="55" y="43"/>
                      </a:cubicBezTo>
                      <a:cubicBezTo>
                        <a:pt x="56" y="43"/>
                        <a:pt x="56" y="44"/>
                        <a:pt x="56" y="44"/>
                      </a:cubicBezTo>
                      <a:close/>
                      <a:moveTo>
                        <a:pt x="56" y="50"/>
                      </a:moveTo>
                      <a:cubicBezTo>
                        <a:pt x="56" y="51"/>
                        <a:pt x="56" y="51"/>
                        <a:pt x="55" y="51"/>
                      </a:cubicBezTo>
                      <a:cubicBezTo>
                        <a:pt x="41" y="51"/>
                        <a:pt x="41" y="51"/>
                        <a:pt x="41" y="51"/>
                      </a:cubicBezTo>
                      <a:cubicBezTo>
                        <a:pt x="41" y="51"/>
                        <a:pt x="40" y="51"/>
                        <a:pt x="40" y="50"/>
                      </a:cubicBezTo>
                      <a:cubicBezTo>
                        <a:pt x="40" y="50"/>
                        <a:pt x="41" y="49"/>
                        <a:pt x="41" y="49"/>
                      </a:cubicBezTo>
                      <a:cubicBezTo>
                        <a:pt x="55" y="49"/>
                        <a:pt x="55" y="49"/>
                        <a:pt x="55" y="49"/>
                      </a:cubicBezTo>
                      <a:cubicBezTo>
                        <a:pt x="56" y="49"/>
                        <a:pt x="56" y="50"/>
                        <a:pt x="56" y="50"/>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4" name="Freeform 41">
                  <a:extLst>
                    <a:ext uri="{FF2B5EF4-FFF2-40B4-BE49-F238E27FC236}">
                      <a16:creationId xmlns:a16="http://schemas.microsoft.com/office/drawing/2014/main" id="{82ED0201-9788-4643-98BC-394A02757E48}"/>
                    </a:ext>
                  </a:extLst>
                </p:cNvPr>
                <p:cNvSpPr>
                  <a:spLocks noEditPoints="1"/>
                </p:cNvSpPr>
                <p:nvPr/>
              </p:nvSpPr>
              <p:spPr bwMode="auto">
                <a:xfrm>
                  <a:off x="7083924" y="1761825"/>
                  <a:ext cx="354914" cy="343084"/>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5" name="Freeform 251">
                  <a:extLst>
                    <a:ext uri="{FF2B5EF4-FFF2-40B4-BE49-F238E27FC236}">
                      <a16:creationId xmlns:a16="http://schemas.microsoft.com/office/drawing/2014/main" id="{0A0CA326-D13A-194F-8ED6-89692286DFEF}"/>
                    </a:ext>
                  </a:extLst>
                </p:cNvPr>
                <p:cNvSpPr>
                  <a:spLocks noEditPoints="1"/>
                </p:cNvSpPr>
                <p:nvPr/>
              </p:nvSpPr>
              <p:spPr bwMode="auto">
                <a:xfrm>
                  <a:off x="7231205" y="6105313"/>
                  <a:ext cx="454390" cy="454388"/>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6" name="Freeform 36">
                  <a:extLst>
                    <a:ext uri="{FF2B5EF4-FFF2-40B4-BE49-F238E27FC236}">
                      <a16:creationId xmlns:a16="http://schemas.microsoft.com/office/drawing/2014/main" id="{F83C49CD-EC10-374B-8C12-BA9BE780F53D}"/>
                    </a:ext>
                  </a:extLst>
                </p:cNvPr>
                <p:cNvSpPr>
                  <a:spLocks noEditPoints="1"/>
                </p:cNvSpPr>
                <p:nvPr/>
              </p:nvSpPr>
              <p:spPr bwMode="auto">
                <a:xfrm>
                  <a:off x="4407926" y="4306627"/>
                  <a:ext cx="387490" cy="387493"/>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7" name="Freeform 36">
                  <a:extLst>
                    <a:ext uri="{FF2B5EF4-FFF2-40B4-BE49-F238E27FC236}">
                      <a16:creationId xmlns:a16="http://schemas.microsoft.com/office/drawing/2014/main" id="{37356B91-46AE-7243-ADA4-61AE3C1066CC}"/>
                    </a:ext>
                  </a:extLst>
                </p:cNvPr>
                <p:cNvSpPr>
                  <a:spLocks noEditPoints="1"/>
                </p:cNvSpPr>
                <p:nvPr/>
              </p:nvSpPr>
              <p:spPr bwMode="auto">
                <a:xfrm>
                  <a:off x="8430810" y="3432847"/>
                  <a:ext cx="387490" cy="387493"/>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8" name="Freeform 30">
                  <a:extLst>
                    <a:ext uri="{FF2B5EF4-FFF2-40B4-BE49-F238E27FC236}">
                      <a16:creationId xmlns:a16="http://schemas.microsoft.com/office/drawing/2014/main" id="{BF1F1F98-1230-974C-A32F-2C9213FCC48F}"/>
                    </a:ext>
                  </a:extLst>
                </p:cNvPr>
                <p:cNvSpPr>
                  <a:spLocks noEditPoints="1"/>
                </p:cNvSpPr>
                <p:nvPr/>
              </p:nvSpPr>
              <p:spPr bwMode="auto">
                <a:xfrm>
                  <a:off x="6343865" y="4794289"/>
                  <a:ext cx="585781" cy="555994"/>
                </a:xfrm>
                <a:custGeom>
                  <a:avLst/>
                  <a:gdLst>
                    <a:gd name="T0" fmla="*/ 75 w 75"/>
                    <a:gd name="T1" fmla="*/ 27 h 71"/>
                    <a:gd name="T2" fmla="*/ 69 w 75"/>
                    <a:gd name="T3" fmla="*/ 14 h 71"/>
                    <a:gd name="T4" fmla="*/ 64 w 75"/>
                    <a:gd name="T5" fmla="*/ 0 h 71"/>
                    <a:gd name="T6" fmla="*/ 5 w 75"/>
                    <a:gd name="T7" fmla="*/ 11 h 71"/>
                    <a:gd name="T8" fmla="*/ 1 w 75"/>
                    <a:gd name="T9" fmla="*/ 26 h 71"/>
                    <a:gd name="T10" fmla="*/ 0 w 75"/>
                    <a:gd name="T11" fmla="*/ 31 h 71"/>
                    <a:gd name="T12" fmla="*/ 1 w 75"/>
                    <a:gd name="T13" fmla="*/ 65 h 71"/>
                    <a:gd name="T14" fmla="*/ 70 w 75"/>
                    <a:gd name="T15" fmla="*/ 71 h 71"/>
                    <a:gd name="T16" fmla="*/ 70 w 75"/>
                    <a:gd name="T17" fmla="*/ 61 h 71"/>
                    <a:gd name="T18" fmla="*/ 4 w 75"/>
                    <a:gd name="T19" fmla="*/ 26 h 71"/>
                    <a:gd name="T20" fmla="*/ 71 w 75"/>
                    <a:gd name="T21" fmla="*/ 26 h 71"/>
                    <a:gd name="T22" fmla="*/ 58 w 75"/>
                    <a:gd name="T23" fmla="*/ 33 h 71"/>
                    <a:gd name="T24" fmla="*/ 54 w 75"/>
                    <a:gd name="T25" fmla="*/ 28 h 71"/>
                    <a:gd name="T26" fmla="*/ 52 w 75"/>
                    <a:gd name="T27" fmla="*/ 31 h 71"/>
                    <a:gd name="T28" fmla="*/ 44 w 75"/>
                    <a:gd name="T29" fmla="*/ 31 h 71"/>
                    <a:gd name="T30" fmla="*/ 52 w 75"/>
                    <a:gd name="T31" fmla="*/ 31 h 71"/>
                    <a:gd name="T32" fmla="*/ 37 w 75"/>
                    <a:gd name="T33" fmla="*/ 33 h 71"/>
                    <a:gd name="T34" fmla="*/ 42 w 75"/>
                    <a:gd name="T35" fmla="*/ 28 h 71"/>
                    <a:gd name="T36" fmla="*/ 28 w 75"/>
                    <a:gd name="T37" fmla="*/ 33 h 71"/>
                    <a:gd name="T38" fmla="*/ 23 w 75"/>
                    <a:gd name="T39" fmla="*/ 28 h 71"/>
                    <a:gd name="T40" fmla="*/ 21 w 75"/>
                    <a:gd name="T41" fmla="*/ 28 h 71"/>
                    <a:gd name="T42" fmla="*/ 17 w 75"/>
                    <a:gd name="T43" fmla="*/ 33 h 71"/>
                    <a:gd name="T44" fmla="*/ 21 w 75"/>
                    <a:gd name="T45" fmla="*/ 28 h 71"/>
                    <a:gd name="T46" fmla="*/ 18 w 75"/>
                    <a:gd name="T47" fmla="*/ 35 h 71"/>
                    <a:gd name="T48" fmla="*/ 28 w 75"/>
                    <a:gd name="T49" fmla="*/ 35 h 71"/>
                    <a:gd name="T50" fmla="*/ 38 w 75"/>
                    <a:gd name="T51" fmla="*/ 35 h 71"/>
                    <a:gd name="T52" fmla="*/ 48 w 75"/>
                    <a:gd name="T53" fmla="*/ 35 h 71"/>
                    <a:gd name="T54" fmla="*/ 58 w 75"/>
                    <a:gd name="T55" fmla="*/ 35 h 71"/>
                    <a:gd name="T56" fmla="*/ 67 w 75"/>
                    <a:gd name="T57" fmla="*/ 62 h 71"/>
                    <a:gd name="T58" fmla="*/ 29 w 75"/>
                    <a:gd name="T59" fmla="*/ 40 h 71"/>
                    <a:gd name="T60" fmla="*/ 13 w 75"/>
                    <a:gd name="T61" fmla="*/ 62 h 71"/>
                    <a:gd name="T62" fmla="*/ 12 w 75"/>
                    <a:gd name="T63" fmla="*/ 33 h 71"/>
                    <a:gd name="T64" fmla="*/ 28 w 75"/>
                    <a:gd name="T65" fmla="*/ 42 h 71"/>
                    <a:gd name="T66" fmla="*/ 68 w 75"/>
                    <a:gd name="T67" fmla="*/ 33 h 71"/>
                    <a:gd name="T68" fmla="*/ 64 w 75"/>
                    <a:gd name="T69" fmla="*/ 28 h 71"/>
                    <a:gd name="T70" fmla="*/ 68 w 75"/>
                    <a:gd name="T71" fmla="*/ 33 h 71"/>
                    <a:gd name="T72" fmla="*/ 11 w 75"/>
                    <a:gd name="T73" fmla="*/ 14 h 71"/>
                    <a:gd name="T74" fmla="*/ 11 w 75"/>
                    <a:gd name="T75" fmla="*/ 3 h 71"/>
                    <a:gd name="T76" fmla="*/ 67 w 75"/>
                    <a:gd name="T77" fmla="*/ 11 h 71"/>
                    <a:gd name="T78" fmla="*/ 11 w 75"/>
                    <a:gd name="T79" fmla="*/ 31 h 71"/>
                    <a:gd name="T80" fmla="*/ 3 w 75"/>
                    <a:gd name="T81" fmla="*/ 31 h 71"/>
                    <a:gd name="T82" fmla="*/ 4 w 75"/>
                    <a:gd name="T83" fmla="*/ 65 h 71"/>
                    <a:gd name="T84" fmla="*/ 29 w 75"/>
                    <a:gd name="T85" fmla="*/ 64 h 71"/>
                    <a:gd name="T86" fmla="*/ 71 w 75"/>
                    <a:gd name="T87" fmla="*/ 67 h 71"/>
                    <a:gd name="T88" fmla="*/ 4 w 75"/>
                    <a:gd name="T89" fmla="*/ 67 h 71"/>
                    <a:gd name="T90" fmla="*/ 62 w 75"/>
                    <a:gd name="T91" fmla="*/ 56 h 71"/>
                    <a:gd name="T92" fmla="*/ 39 w 75"/>
                    <a:gd name="T93" fmla="*/ 40 h 71"/>
                    <a:gd name="T94" fmla="*/ 39 w 75"/>
                    <a:gd name="T95" fmla="*/ 57 h 71"/>
                    <a:gd name="T96" fmla="*/ 60 w 75"/>
                    <a:gd name="T97" fmla="*/ 5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 h="71">
                      <a:moveTo>
                        <a:pt x="75" y="31"/>
                      </a:moveTo>
                      <a:cubicBezTo>
                        <a:pt x="75" y="28"/>
                        <a:pt x="75" y="28"/>
                        <a:pt x="75" y="28"/>
                      </a:cubicBezTo>
                      <a:cubicBezTo>
                        <a:pt x="75" y="27"/>
                        <a:pt x="75" y="27"/>
                        <a:pt x="75" y="27"/>
                      </a:cubicBezTo>
                      <a:cubicBezTo>
                        <a:pt x="75" y="27"/>
                        <a:pt x="75" y="26"/>
                        <a:pt x="75" y="26"/>
                      </a:cubicBezTo>
                      <a:cubicBezTo>
                        <a:pt x="70" y="14"/>
                        <a:pt x="70" y="14"/>
                        <a:pt x="70" y="14"/>
                      </a:cubicBezTo>
                      <a:cubicBezTo>
                        <a:pt x="70" y="14"/>
                        <a:pt x="69" y="14"/>
                        <a:pt x="69" y="14"/>
                      </a:cubicBezTo>
                      <a:cubicBezTo>
                        <a:pt x="70" y="13"/>
                        <a:pt x="70" y="12"/>
                        <a:pt x="70" y="11"/>
                      </a:cubicBezTo>
                      <a:cubicBezTo>
                        <a:pt x="70" y="5"/>
                        <a:pt x="70" y="5"/>
                        <a:pt x="70" y="5"/>
                      </a:cubicBezTo>
                      <a:cubicBezTo>
                        <a:pt x="70" y="2"/>
                        <a:pt x="67" y="0"/>
                        <a:pt x="64" y="0"/>
                      </a:cubicBezTo>
                      <a:cubicBezTo>
                        <a:pt x="11" y="0"/>
                        <a:pt x="11" y="0"/>
                        <a:pt x="11" y="0"/>
                      </a:cubicBezTo>
                      <a:cubicBezTo>
                        <a:pt x="8" y="0"/>
                        <a:pt x="5" y="2"/>
                        <a:pt x="5" y="5"/>
                      </a:cubicBezTo>
                      <a:cubicBezTo>
                        <a:pt x="5" y="11"/>
                        <a:pt x="5" y="11"/>
                        <a:pt x="5" y="11"/>
                      </a:cubicBezTo>
                      <a:cubicBezTo>
                        <a:pt x="5" y="12"/>
                        <a:pt x="5" y="13"/>
                        <a:pt x="6" y="14"/>
                      </a:cubicBezTo>
                      <a:cubicBezTo>
                        <a:pt x="6" y="14"/>
                        <a:pt x="6" y="14"/>
                        <a:pt x="5" y="14"/>
                      </a:cubicBezTo>
                      <a:cubicBezTo>
                        <a:pt x="1" y="26"/>
                        <a:pt x="1" y="26"/>
                        <a:pt x="1" y="26"/>
                      </a:cubicBezTo>
                      <a:cubicBezTo>
                        <a:pt x="0" y="26"/>
                        <a:pt x="0" y="27"/>
                        <a:pt x="0" y="27"/>
                      </a:cubicBezTo>
                      <a:cubicBezTo>
                        <a:pt x="0" y="27"/>
                        <a:pt x="0" y="27"/>
                        <a:pt x="0" y="28"/>
                      </a:cubicBezTo>
                      <a:cubicBezTo>
                        <a:pt x="0" y="31"/>
                        <a:pt x="0" y="31"/>
                        <a:pt x="0" y="31"/>
                      </a:cubicBezTo>
                      <a:cubicBezTo>
                        <a:pt x="0" y="33"/>
                        <a:pt x="2" y="36"/>
                        <a:pt x="5" y="36"/>
                      </a:cubicBezTo>
                      <a:cubicBezTo>
                        <a:pt x="5" y="61"/>
                        <a:pt x="5" y="61"/>
                        <a:pt x="5" y="61"/>
                      </a:cubicBezTo>
                      <a:cubicBezTo>
                        <a:pt x="3" y="61"/>
                        <a:pt x="1" y="63"/>
                        <a:pt x="1" y="65"/>
                      </a:cubicBezTo>
                      <a:cubicBezTo>
                        <a:pt x="1" y="67"/>
                        <a:pt x="1" y="67"/>
                        <a:pt x="1" y="67"/>
                      </a:cubicBezTo>
                      <a:cubicBezTo>
                        <a:pt x="1" y="69"/>
                        <a:pt x="3" y="71"/>
                        <a:pt x="6" y="71"/>
                      </a:cubicBezTo>
                      <a:cubicBezTo>
                        <a:pt x="70" y="71"/>
                        <a:pt x="70" y="71"/>
                        <a:pt x="70" y="71"/>
                      </a:cubicBezTo>
                      <a:cubicBezTo>
                        <a:pt x="72" y="71"/>
                        <a:pt x="74" y="69"/>
                        <a:pt x="74" y="67"/>
                      </a:cubicBezTo>
                      <a:cubicBezTo>
                        <a:pt x="74" y="65"/>
                        <a:pt x="74" y="65"/>
                        <a:pt x="74" y="65"/>
                      </a:cubicBezTo>
                      <a:cubicBezTo>
                        <a:pt x="74" y="63"/>
                        <a:pt x="72" y="61"/>
                        <a:pt x="70" y="61"/>
                      </a:cubicBezTo>
                      <a:cubicBezTo>
                        <a:pt x="70" y="36"/>
                        <a:pt x="70" y="36"/>
                        <a:pt x="70" y="36"/>
                      </a:cubicBezTo>
                      <a:cubicBezTo>
                        <a:pt x="73" y="36"/>
                        <a:pt x="75" y="33"/>
                        <a:pt x="75" y="31"/>
                      </a:cubicBezTo>
                      <a:close/>
                      <a:moveTo>
                        <a:pt x="4" y="26"/>
                      </a:moveTo>
                      <a:cubicBezTo>
                        <a:pt x="8" y="16"/>
                        <a:pt x="8" y="16"/>
                        <a:pt x="8" y="16"/>
                      </a:cubicBezTo>
                      <a:cubicBezTo>
                        <a:pt x="67" y="16"/>
                        <a:pt x="67" y="16"/>
                        <a:pt x="67" y="16"/>
                      </a:cubicBezTo>
                      <a:cubicBezTo>
                        <a:pt x="71" y="26"/>
                        <a:pt x="71" y="26"/>
                        <a:pt x="71" y="26"/>
                      </a:cubicBezTo>
                      <a:lnTo>
                        <a:pt x="4" y="26"/>
                      </a:lnTo>
                      <a:close/>
                      <a:moveTo>
                        <a:pt x="62" y="31"/>
                      </a:moveTo>
                      <a:cubicBezTo>
                        <a:pt x="62" y="32"/>
                        <a:pt x="60" y="33"/>
                        <a:pt x="58" y="33"/>
                      </a:cubicBezTo>
                      <a:cubicBezTo>
                        <a:pt x="57" y="33"/>
                        <a:pt x="57" y="33"/>
                        <a:pt x="57" y="33"/>
                      </a:cubicBezTo>
                      <a:cubicBezTo>
                        <a:pt x="55" y="33"/>
                        <a:pt x="54" y="32"/>
                        <a:pt x="54" y="31"/>
                      </a:cubicBezTo>
                      <a:cubicBezTo>
                        <a:pt x="54" y="28"/>
                        <a:pt x="54" y="28"/>
                        <a:pt x="54" y="28"/>
                      </a:cubicBezTo>
                      <a:cubicBezTo>
                        <a:pt x="62" y="28"/>
                        <a:pt x="62" y="28"/>
                        <a:pt x="62" y="28"/>
                      </a:cubicBezTo>
                      <a:lnTo>
                        <a:pt x="62" y="31"/>
                      </a:lnTo>
                      <a:close/>
                      <a:moveTo>
                        <a:pt x="52" y="31"/>
                      </a:moveTo>
                      <a:cubicBezTo>
                        <a:pt x="52" y="32"/>
                        <a:pt x="50" y="33"/>
                        <a:pt x="48" y="33"/>
                      </a:cubicBezTo>
                      <a:cubicBezTo>
                        <a:pt x="47" y="33"/>
                        <a:pt x="47" y="33"/>
                        <a:pt x="47" y="33"/>
                      </a:cubicBezTo>
                      <a:cubicBezTo>
                        <a:pt x="45" y="33"/>
                        <a:pt x="44" y="32"/>
                        <a:pt x="44" y="31"/>
                      </a:cubicBezTo>
                      <a:cubicBezTo>
                        <a:pt x="44" y="28"/>
                        <a:pt x="44" y="28"/>
                        <a:pt x="44" y="28"/>
                      </a:cubicBezTo>
                      <a:cubicBezTo>
                        <a:pt x="52" y="28"/>
                        <a:pt x="52" y="28"/>
                        <a:pt x="52" y="28"/>
                      </a:cubicBezTo>
                      <a:lnTo>
                        <a:pt x="52" y="31"/>
                      </a:lnTo>
                      <a:close/>
                      <a:moveTo>
                        <a:pt x="42" y="31"/>
                      </a:moveTo>
                      <a:cubicBezTo>
                        <a:pt x="42" y="32"/>
                        <a:pt x="40" y="33"/>
                        <a:pt x="38" y="33"/>
                      </a:cubicBezTo>
                      <a:cubicBezTo>
                        <a:pt x="37" y="33"/>
                        <a:pt x="37" y="33"/>
                        <a:pt x="37" y="33"/>
                      </a:cubicBezTo>
                      <a:cubicBezTo>
                        <a:pt x="35" y="33"/>
                        <a:pt x="34" y="32"/>
                        <a:pt x="34" y="31"/>
                      </a:cubicBezTo>
                      <a:cubicBezTo>
                        <a:pt x="34" y="28"/>
                        <a:pt x="34" y="28"/>
                        <a:pt x="34" y="28"/>
                      </a:cubicBezTo>
                      <a:cubicBezTo>
                        <a:pt x="42" y="28"/>
                        <a:pt x="42" y="28"/>
                        <a:pt x="42" y="28"/>
                      </a:cubicBezTo>
                      <a:lnTo>
                        <a:pt x="42" y="31"/>
                      </a:lnTo>
                      <a:close/>
                      <a:moveTo>
                        <a:pt x="32" y="31"/>
                      </a:moveTo>
                      <a:cubicBezTo>
                        <a:pt x="32" y="32"/>
                        <a:pt x="30" y="33"/>
                        <a:pt x="28" y="33"/>
                      </a:cubicBezTo>
                      <a:cubicBezTo>
                        <a:pt x="27" y="33"/>
                        <a:pt x="27" y="33"/>
                        <a:pt x="27" y="33"/>
                      </a:cubicBezTo>
                      <a:cubicBezTo>
                        <a:pt x="25" y="33"/>
                        <a:pt x="23" y="32"/>
                        <a:pt x="23" y="31"/>
                      </a:cubicBezTo>
                      <a:cubicBezTo>
                        <a:pt x="23" y="28"/>
                        <a:pt x="23" y="28"/>
                        <a:pt x="23" y="28"/>
                      </a:cubicBezTo>
                      <a:cubicBezTo>
                        <a:pt x="32" y="28"/>
                        <a:pt x="32" y="28"/>
                        <a:pt x="32" y="28"/>
                      </a:cubicBezTo>
                      <a:lnTo>
                        <a:pt x="32" y="31"/>
                      </a:lnTo>
                      <a:close/>
                      <a:moveTo>
                        <a:pt x="21" y="28"/>
                      </a:moveTo>
                      <a:cubicBezTo>
                        <a:pt x="21" y="31"/>
                        <a:pt x="21" y="31"/>
                        <a:pt x="21" y="31"/>
                      </a:cubicBezTo>
                      <a:cubicBezTo>
                        <a:pt x="21" y="32"/>
                        <a:pt x="20" y="33"/>
                        <a:pt x="18" y="33"/>
                      </a:cubicBezTo>
                      <a:cubicBezTo>
                        <a:pt x="17" y="33"/>
                        <a:pt x="17" y="33"/>
                        <a:pt x="17" y="33"/>
                      </a:cubicBezTo>
                      <a:cubicBezTo>
                        <a:pt x="15" y="33"/>
                        <a:pt x="13" y="32"/>
                        <a:pt x="13" y="31"/>
                      </a:cubicBezTo>
                      <a:cubicBezTo>
                        <a:pt x="13" y="28"/>
                        <a:pt x="13" y="28"/>
                        <a:pt x="13" y="28"/>
                      </a:cubicBezTo>
                      <a:lnTo>
                        <a:pt x="21" y="28"/>
                      </a:lnTo>
                      <a:close/>
                      <a:moveTo>
                        <a:pt x="12" y="33"/>
                      </a:moveTo>
                      <a:cubicBezTo>
                        <a:pt x="13" y="35"/>
                        <a:pt x="15" y="35"/>
                        <a:pt x="17" y="35"/>
                      </a:cubicBezTo>
                      <a:cubicBezTo>
                        <a:pt x="18" y="35"/>
                        <a:pt x="18" y="35"/>
                        <a:pt x="18" y="35"/>
                      </a:cubicBezTo>
                      <a:cubicBezTo>
                        <a:pt x="20" y="35"/>
                        <a:pt x="21" y="35"/>
                        <a:pt x="22" y="33"/>
                      </a:cubicBezTo>
                      <a:cubicBezTo>
                        <a:pt x="23" y="35"/>
                        <a:pt x="25" y="35"/>
                        <a:pt x="27" y="35"/>
                      </a:cubicBezTo>
                      <a:cubicBezTo>
                        <a:pt x="28" y="35"/>
                        <a:pt x="28" y="35"/>
                        <a:pt x="28" y="35"/>
                      </a:cubicBezTo>
                      <a:cubicBezTo>
                        <a:pt x="30" y="35"/>
                        <a:pt x="32" y="35"/>
                        <a:pt x="33" y="33"/>
                      </a:cubicBezTo>
                      <a:cubicBezTo>
                        <a:pt x="34" y="35"/>
                        <a:pt x="35" y="35"/>
                        <a:pt x="37" y="35"/>
                      </a:cubicBezTo>
                      <a:cubicBezTo>
                        <a:pt x="38" y="35"/>
                        <a:pt x="38" y="35"/>
                        <a:pt x="38" y="35"/>
                      </a:cubicBezTo>
                      <a:cubicBezTo>
                        <a:pt x="40" y="35"/>
                        <a:pt x="42" y="35"/>
                        <a:pt x="43" y="33"/>
                      </a:cubicBezTo>
                      <a:cubicBezTo>
                        <a:pt x="44" y="35"/>
                        <a:pt x="45" y="35"/>
                        <a:pt x="47" y="35"/>
                      </a:cubicBezTo>
                      <a:cubicBezTo>
                        <a:pt x="48" y="35"/>
                        <a:pt x="48" y="35"/>
                        <a:pt x="48" y="35"/>
                      </a:cubicBezTo>
                      <a:cubicBezTo>
                        <a:pt x="50" y="35"/>
                        <a:pt x="52" y="35"/>
                        <a:pt x="53" y="33"/>
                      </a:cubicBezTo>
                      <a:cubicBezTo>
                        <a:pt x="54" y="35"/>
                        <a:pt x="55" y="35"/>
                        <a:pt x="57" y="35"/>
                      </a:cubicBezTo>
                      <a:cubicBezTo>
                        <a:pt x="58" y="35"/>
                        <a:pt x="58" y="35"/>
                        <a:pt x="58" y="35"/>
                      </a:cubicBezTo>
                      <a:cubicBezTo>
                        <a:pt x="60" y="35"/>
                        <a:pt x="62" y="35"/>
                        <a:pt x="63" y="33"/>
                      </a:cubicBezTo>
                      <a:cubicBezTo>
                        <a:pt x="64" y="35"/>
                        <a:pt x="65" y="35"/>
                        <a:pt x="67" y="35"/>
                      </a:cubicBezTo>
                      <a:cubicBezTo>
                        <a:pt x="67" y="62"/>
                        <a:pt x="67" y="62"/>
                        <a:pt x="67" y="62"/>
                      </a:cubicBezTo>
                      <a:cubicBezTo>
                        <a:pt x="30" y="62"/>
                        <a:pt x="30" y="62"/>
                        <a:pt x="30" y="62"/>
                      </a:cubicBezTo>
                      <a:cubicBezTo>
                        <a:pt x="30" y="41"/>
                        <a:pt x="30" y="41"/>
                        <a:pt x="30" y="41"/>
                      </a:cubicBezTo>
                      <a:cubicBezTo>
                        <a:pt x="30" y="40"/>
                        <a:pt x="30" y="40"/>
                        <a:pt x="29" y="40"/>
                      </a:cubicBezTo>
                      <a:cubicBezTo>
                        <a:pt x="14" y="40"/>
                        <a:pt x="14" y="40"/>
                        <a:pt x="14" y="40"/>
                      </a:cubicBezTo>
                      <a:cubicBezTo>
                        <a:pt x="13" y="40"/>
                        <a:pt x="13" y="40"/>
                        <a:pt x="13" y="41"/>
                      </a:cubicBezTo>
                      <a:cubicBezTo>
                        <a:pt x="13" y="62"/>
                        <a:pt x="13" y="62"/>
                        <a:pt x="13" y="62"/>
                      </a:cubicBezTo>
                      <a:cubicBezTo>
                        <a:pt x="8" y="62"/>
                        <a:pt x="8" y="62"/>
                        <a:pt x="8" y="62"/>
                      </a:cubicBezTo>
                      <a:cubicBezTo>
                        <a:pt x="8" y="35"/>
                        <a:pt x="8" y="35"/>
                        <a:pt x="8" y="35"/>
                      </a:cubicBezTo>
                      <a:cubicBezTo>
                        <a:pt x="10" y="35"/>
                        <a:pt x="11" y="35"/>
                        <a:pt x="12" y="33"/>
                      </a:cubicBezTo>
                      <a:close/>
                      <a:moveTo>
                        <a:pt x="15" y="62"/>
                      </a:moveTo>
                      <a:cubicBezTo>
                        <a:pt x="15" y="42"/>
                        <a:pt x="15" y="42"/>
                        <a:pt x="15" y="42"/>
                      </a:cubicBezTo>
                      <a:cubicBezTo>
                        <a:pt x="28" y="42"/>
                        <a:pt x="28" y="42"/>
                        <a:pt x="28" y="42"/>
                      </a:cubicBezTo>
                      <a:cubicBezTo>
                        <a:pt x="28" y="62"/>
                        <a:pt x="28" y="62"/>
                        <a:pt x="28" y="62"/>
                      </a:cubicBezTo>
                      <a:lnTo>
                        <a:pt x="15" y="62"/>
                      </a:lnTo>
                      <a:close/>
                      <a:moveTo>
                        <a:pt x="68" y="33"/>
                      </a:moveTo>
                      <a:cubicBezTo>
                        <a:pt x="67" y="33"/>
                        <a:pt x="67" y="33"/>
                        <a:pt x="67" y="33"/>
                      </a:cubicBezTo>
                      <a:cubicBezTo>
                        <a:pt x="65" y="33"/>
                        <a:pt x="64" y="32"/>
                        <a:pt x="64" y="31"/>
                      </a:cubicBezTo>
                      <a:cubicBezTo>
                        <a:pt x="64" y="28"/>
                        <a:pt x="64" y="28"/>
                        <a:pt x="64" y="28"/>
                      </a:cubicBezTo>
                      <a:cubicBezTo>
                        <a:pt x="72" y="28"/>
                        <a:pt x="72" y="28"/>
                        <a:pt x="72" y="28"/>
                      </a:cubicBezTo>
                      <a:cubicBezTo>
                        <a:pt x="72" y="31"/>
                        <a:pt x="72" y="31"/>
                        <a:pt x="72" y="31"/>
                      </a:cubicBezTo>
                      <a:cubicBezTo>
                        <a:pt x="72" y="32"/>
                        <a:pt x="70" y="33"/>
                        <a:pt x="68" y="33"/>
                      </a:cubicBezTo>
                      <a:close/>
                      <a:moveTo>
                        <a:pt x="67" y="11"/>
                      </a:moveTo>
                      <a:cubicBezTo>
                        <a:pt x="67" y="13"/>
                        <a:pt x="66" y="14"/>
                        <a:pt x="64" y="14"/>
                      </a:cubicBezTo>
                      <a:cubicBezTo>
                        <a:pt x="11" y="14"/>
                        <a:pt x="11" y="14"/>
                        <a:pt x="11" y="14"/>
                      </a:cubicBezTo>
                      <a:cubicBezTo>
                        <a:pt x="9" y="14"/>
                        <a:pt x="8" y="13"/>
                        <a:pt x="8" y="11"/>
                      </a:cubicBezTo>
                      <a:cubicBezTo>
                        <a:pt x="8" y="5"/>
                        <a:pt x="8" y="5"/>
                        <a:pt x="8" y="5"/>
                      </a:cubicBezTo>
                      <a:cubicBezTo>
                        <a:pt x="8" y="4"/>
                        <a:pt x="9" y="3"/>
                        <a:pt x="11" y="3"/>
                      </a:cubicBezTo>
                      <a:cubicBezTo>
                        <a:pt x="64" y="3"/>
                        <a:pt x="64" y="3"/>
                        <a:pt x="64" y="3"/>
                      </a:cubicBezTo>
                      <a:cubicBezTo>
                        <a:pt x="66" y="3"/>
                        <a:pt x="67" y="4"/>
                        <a:pt x="67" y="5"/>
                      </a:cubicBezTo>
                      <a:lnTo>
                        <a:pt x="67" y="11"/>
                      </a:lnTo>
                      <a:close/>
                      <a:moveTo>
                        <a:pt x="3" y="28"/>
                      </a:moveTo>
                      <a:cubicBezTo>
                        <a:pt x="11" y="28"/>
                        <a:pt x="11" y="28"/>
                        <a:pt x="11" y="28"/>
                      </a:cubicBezTo>
                      <a:cubicBezTo>
                        <a:pt x="11" y="31"/>
                        <a:pt x="11" y="31"/>
                        <a:pt x="11" y="31"/>
                      </a:cubicBezTo>
                      <a:cubicBezTo>
                        <a:pt x="11" y="32"/>
                        <a:pt x="10" y="33"/>
                        <a:pt x="8" y="33"/>
                      </a:cubicBezTo>
                      <a:cubicBezTo>
                        <a:pt x="7" y="33"/>
                        <a:pt x="7" y="33"/>
                        <a:pt x="7" y="33"/>
                      </a:cubicBezTo>
                      <a:cubicBezTo>
                        <a:pt x="5" y="33"/>
                        <a:pt x="3" y="32"/>
                        <a:pt x="3" y="31"/>
                      </a:cubicBezTo>
                      <a:lnTo>
                        <a:pt x="3" y="28"/>
                      </a:lnTo>
                      <a:close/>
                      <a:moveTo>
                        <a:pt x="4" y="67"/>
                      </a:moveTo>
                      <a:cubicBezTo>
                        <a:pt x="4" y="65"/>
                        <a:pt x="4" y="65"/>
                        <a:pt x="4" y="65"/>
                      </a:cubicBezTo>
                      <a:cubicBezTo>
                        <a:pt x="4" y="65"/>
                        <a:pt x="5" y="64"/>
                        <a:pt x="6" y="64"/>
                      </a:cubicBezTo>
                      <a:cubicBezTo>
                        <a:pt x="14" y="64"/>
                        <a:pt x="14" y="64"/>
                        <a:pt x="14" y="64"/>
                      </a:cubicBezTo>
                      <a:cubicBezTo>
                        <a:pt x="29" y="64"/>
                        <a:pt x="29" y="64"/>
                        <a:pt x="29" y="64"/>
                      </a:cubicBezTo>
                      <a:cubicBezTo>
                        <a:pt x="70" y="64"/>
                        <a:pt x="70" y="64"/>
                        <a:pt x="70" y="64"/>
                      </a:cubicBezTo>
                      <a:cubicBezTo>
                        <a:pt x="70" y="64"/>
                        <a:pt x="71" y="65"/>
                        <a:pt x="71" y="65"/>
                      </a:cubicBezTo>
                      <a:cubicBezTo>
                        <a:pt x="71" y="67"/>
                        <a:pt x="71" y="67"/>
                        <a:pt x="71" y="67"/>
                      </a:cubicBezTo>
                      <a:cubicBezTo>
                        <a:pt x="71" y="68"/>
                        <a:pt x="70" y="68"/>
                        <a:pt x="70" y="68"/>
                      </a:cubicBezTo>
                      <a:cubicBezTo>
                        <a:pt x="6" y="68"/>
                        <a:pt x="6" y="68"/>
                        <a:pt x="6" y="68"/>
                      </a:cubicBezTo>
                      <a:cubicBezTo>
                        <a:pt x="5" y="68"/>
                        <a:pt x="4" y="68"/>
                        <a:pt x="4" y="67"/>
                      </a:cubicBezTo>
                      <a:close/>
                      <a:moveTo>
                        <a:pt x="39" y="57"/>
                      </a:moveTo>
                      <a:cubicBezTo>
                        <a:pt x="61" y="57"/>
                        <a:pt x="61" y="57"/>
                        <a:pt x="61" y="57"/>
                      </a:cubicBezTo>
                      <a:cubicBezTo>
                        <a:pt x="62" y="57"/>
                        <a:pt x="62" y="56"/>
                        <a:pt x="62" y="56"/>
                      </a:cubicBezTo>
                      <a:cubicBezTo>
                        <a:pt x="62" y="41"/>
                        <a:pt x="62" y="41"/>
                        <a:pt x="62" y="41"/>
                      </a:cubicBezTo>
                      <a:cubicBezTo>
                        <a:pt x="62" y="40"/>
                        <a:pt x="62" y="40"/>
                        <a:pt x="61" y="40"/>
                      </a:cubicBezTo>
                      <a:cubicBezTo>
                        <a:pt x="39" y="40"/>
                        <a:pt x="39" y="40"/>
                        <a:pt x="39" y="40"/>
                      </a:cubicBezTo>
                      <a:cubicBezTo>
                        <a:pt x="38" y="40"/>
                        <a:pt x="38" y="40"/>
                        <a:pt x="38" y="41"/>
                      </a:cubicBezTo>
                      <a:cubicBezTo>
                        <a:pt x="38" y="56"/>
                        <a:pt x="38" y="56"/>
                        <a:pt x="38" y="56"/>
                      </a:cubicBezTo>
                      <a:cubicBezTo>
                        <a:pt x="38" y="56"/>
                        <a:pt x="38" y="57"/>
                        <a:pt x="39" y="57"/>
                      </a:cubicBezTo>
                      <a:close/>
                      <a:moveTo>
                        <a:pt x="40" y="42"/>
                      </a:moveTo>
                      <a:cubicBezTo>
                        <a:pt x="60" y="42"/>
                        <a:pt x="60" y="42"/>
                        <a:pt x="60" y="42"/>
                      </a:cubicBezTo>
                      <a:cubicBezTo>
                        <a:pt x="60" y="55"/>
                        <a:pt x="60" y="55"/>
                        <a:pt x="60" y="55"/>
                      </a:cubicBezTo>
                      <a:cubicBezTo>
                        <a:pt x="40" y="55"/>
                        <a:pt x="40" y="55"/>
                        <a:pt x="40" y="55"/>
                      </a:cubicBezTo>
                      <a:lnTo>
                        <a:pt x="4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79" name="Freeform 31">
                  <a:extLst>
                    <a:ext uri="{FF2B5EF4-FFF2-40B4-BE49-F238E27FC236}">
                      <a16:creationId xmlns:a16="http://schemas.microsoft.com/office/drawing/2014/main" id="{6D12D008-3F87-E244-809A-C61D451B9BEC}"/>
                    </a:ext>
                  </a:extLst>
                </p:cNvPr>
                <p:cNvSpPr>
                  <a:spLocks noEditPoints="1"/>
                </p:cNvSpPr>
                <p:nvPr/>
              </p:nvSpPr>
              <p:spPr bwMode="auto">
                <a:xfrm>
                  <a:off x="5149460" y="4614187"/>
                  <a:ext cx="499717" cy="543488"/>
                </a:xfrm>
                <a:custGeom>
                  <a:avLst/>
                  <a:gdLst>
                    <a:gd name="T0" fmla="*/ 42 w 58"/>
                    <a:gd name="T1" fmla="*/ 4 h 63"/>
                    <a:gd name="T2" fmla="*/ 41 w 58"/>
                    <a:gd name="T3" fmla="*/ 10 h 63"/>
                    <a:gd name="T4" fmla="*/ 17 w 58"/>
                    <a:gd name="T5" fmla="*/ 47 h 63"/>
                    <a:gd name="T6" fmla="*/ 15 w 58"/>
                    <a:gd name="T7" fmla="*/ 54 h 63"/>
                    <a:gd name="T8" fmla="*/ 19 w 58"/>
                    <a:gd name="T9" fmla="*/ 47 h 63"/>
                    <a:gd name="T10" fmla="*/ 49 w 58"/>
                    <a:gd name="T11" fmla="*/ 19 h 63"/>
                    <a:gd name="T12" fmla="*/ 53 w 58"/>
                    <a:gd name="T13" fmla="*/ 14 h 63"/>
                    <a:gd name="T14" fmla="*/ 48 w 58"/>
                    <a:gd name="T15" fmla="*/ 19 h 63"/>
                    <a:gd name="T16" fmla="*/ 4 w 58"/>
                    <a:gd name="T17" fmla="*/ 43 h 63"/>
                    <a:gd name="T18" fmla="*/ 11 w 58"/>
                    <a:gd name="T19" fmla="*/ 41 h 63"/>
                    <a:gd name="T20" fmla="*/ 57 w 58"/>
                    <a:gd name="T21" fmla="*/ 28 h 63"/>
                    <a:gd name="T22" fmla="*/ 51 w 58"/>
                    <a:gd name="T23" fmla="*/ 30 h 63"/>
                    <a:gd name="T24" fmla="*/ 57 w 58"/>
                    <a:gd name="T25" fmla="*/ 28 h 63"/>
                    <a:gd name="T26" fmla="*/ 1 w 58"/>
                    <a:gd name="T27" fmla="*/ 28 h 63"/>
                    <a:gd name="T28" fmla="*/ 7 w 58"/>
                    <a:gd name="T29" fmla="*/ 30 h 63"/>
                    <a:gd name="T30" fmla="*/ 48 w 58"/>
                    <a:gd name="T31" fmla="*/ 39 h 63"/>
                    <a:gd name="T32" fmla="*/ 54 w 58"/>
                    <a:gd name="T33" fmla="*/ 44 h 63"/>
                    <a:gd name="T34" fmla="*/ 49 w 58"/>
                    <a:gd name="T35" fmla="*/ 39 h 63"/>
                    <a:gd name="T36" fmla="*/ 5 w 58"/>
                    <a:gd name="T37" fmla="*/ 16 h 63"/>
                    <a:gd name="T38" fmla="*/ 11 w 58"/>
                    <a:gd name="T39" fmla="*/ 18 h 63"/>
                    <a:gd name="T40" fmla="*/ 41 w 58"/>
                    <a:gd name="T41" fmla="*/ 47 h 63"/>
                    <a:gd name="T42" fmla="*/ 42 w 58"/>
                    <a:gd name="T43" fmla="*/ 54 h 63"/>
                    <a:gd name="T44" fmla="*/ 44 w 58"/>
                    <a:gd name="T45" fmla="*/ 53 h 63"/>
                    <a:gd name="T46" fmla="*/ 18 w 58"/>
                    <a:gd name="T47" fmla="*/ 11 h 63"/>
                    <a:gd name="T48" fmla="*/ 16 w 58"/>
                    <a:gd name="T49" fmla="*/ 4 h 63"/>
                    <a:gd name="T50" fmla="*/ 17 w 58"/>
                    <a:gd name="T51" fmla="*/ 10 h 63"/>
                    <a:gd name="T52" fmla="*/ 30 w 58"/>
                    <a:gd name="T53" fmla="*/ 1 h 63"/>
                    <a:gd name="T54" fmla="*/ 28 w 58"/>
                    <a:gd name="T55" fmla="*/ 7 h 63"/>
                    <a:gd name="T56" fmla="*/ 40 w 58"/>
                    <a:gd name="T57" fmla="*/ 41 h 63"/>
                    <a:gd name="T58" fmla="*/ 37 w 58"/>
                    <a:gd name="T59" fmla="*/ 51 h 63"/>
                    <a:gd name="T60" fmla="*/ 38 w 58"/>
                    <a:gd name="T61" fmla="*/ 55 h 63"/>
                    <a:gd name="T62" fmla="*/ 35 w 58"/>
                    <a:gd name="T63" fmla="*/ 60 h 63"/>
                    <a:gd name="T64" fmla="*/ 28 w 58"/>
                    <a:gd name="T65" fmla="*/ 63 h 63"/>
                    <a:gd name="T66" fmla="*/ 21 w 58"/>
                    <a:gd name="T67" fmla="*/ 58 h 63"/>
                    <a:gd name="T68" fmla="*/ 22 w 58"/>
                    <a:gd name="T69" fmla="*/ 53 h 63"/>
                    <a:gd name="T70" fmla="*/ 21 w 58"/>
                    <a:gd name="T71" fmla="*/ 49 h 63"/>
                    <a:gd name="T72" fmla="*/ 13 w 58"/>
                    <a:gd name="T73" fmla="*/ 29 h 63"/>
                    <a:gd name="T74" fmla="*/ 33 w 58"/>
                    <a:gd name="T75" fmla="*/ 61 h 63"/>
                    <a:gd name="T76" fmla="*/ 25 w 58"/>
                    <a:gd name="T77" fmla="*/ 61 h 63"/>
                    <a:gd name="T78" fmla="*/ 33 w 58"/>
                    <a:gd name="T79" fmla="*/ 61 h 63"/>
                    <a:gd name="T80" fmla="*/ 23 w 58"/>
                    <a:gd name="T81" fmla="*/ 58 h 63"/>
                    <a:gd name="T82" fmla="*/ 31 w 58"/>
                    <a:gd name="T83" fmla="*/ 58 h 63"/>
                    <a:gd name="T84" fmla="*/ 34 w 58"/>
                    <a:gd name="T85" fmla="*/ 57 h 63"/>
                    <a:gd name="T86" fmla="*/ 23 w 58"/>
                    <a:gd name="T87" fmla="*/ 55 h 63"/>
                    <a:gd name="T88" fmla="*/ 36 w 58"/>
                    <a:gd name="T89" fmla="*/ 55 h 63"/>
                    <a:gd name="T90" fmla="*/ 25 w 58"/>
                    <a:gd name="T91" fmla="*/ 52 h 63"/>
                    <a:gd name="T92" fmla="*/ 34 w 58"/>
                    <a:gd name="T93" fmla="*/ 52 h 63"/>
                    <a:gd name="T94" fmla="*/ 34 w 58"/>
                    <a:gd name="T95" fmla="*/ 50 h 63"/>
                    <a:gd name="T96" fmla="*/ 25 w 58"/>
                    <a:gd name="T97" fmla="*/ 49 h 63"/>
                    <a:gd name="T98" fmla="*/ 34 w 58"/>
                    <a:gd name="T99" fmla="*/ 50 h 63"/>
                    <a:gd name="T100" fmla="*/ 15 w 58"/>
                    <a:gd name="T101" fmla="*/ 29 h 63"/>
                    <a:gd name="T102" fmla="*/ 25 w 58"/>
                    <a:gd name="T103" fmla="*/ 47 h 63"/>
                    <a:gd name="T104" fmla="*/ 24 w 58"/>
                    <a:gd name="T105" fmla="*/ 31 h 63"/>
                    <a:gd name="T106" fmla="*/ 31 w 58"/>
                    <a:gd name="T107" fmla="*/ 47 h 63"/>
                    <a:gd name="T108" fmla="*/ 35 w 58"/>
                    <a:gd name="T109" fmla="*/ 32 h 63"/>
                    <a:gd name="T110" fmla="*/ 35 w 58"/>
                    <a:gd name="T111" fmla="*/ 4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 h="63">
                      <a:moveTo>
                        <a:pt x="40" y="11"/>
                      </a:moveTo>
                      <a:cubicBezTo>
                        <a:pt x="39" y="10"/>
                        <a:pt x="39" y="10"/>
                        <a:pt x="39" y="9"/>
                      </a:cubicBezTo>
                      <a:cubicBezTo>
                        <a:pt x="42" y="4"/>
                        <a:pt x="42" y="4"/>
                        <a:pt x="42" y="4"/>
                      </a:cubicBezTo>
                      <a:cubicBezTo>
                        <a:pt x="43" y="4"/>
                        <a:pt x="43" y="3"/>
                        <a:pt x="44" y="4"/>
                      </a:cubicBezTo>
                      <a:cubicBezTo>
                        <a:pt x="44" y="4"/>
                        <a:pt x="44" y="5"/>
                        <a:pt x="44" y="5"/>
                      </a:cubicBezTo>
                      <a:cubicBezTo>
                        <a:pt x="41" y="10"/>
                        <a:pt x="41" y="10"/>
                        <a:pt x="41" y="10"/>
                      </a:cubicBezTo>
                      <a:cubicBezTo>
                        <a:pt x="41" y="10"/>
                        <a:pt x="41" y="11"/>
                        <a:pt x="40" y="11"/>
                      </a:cubicBezTo>
                      <a:cubicBezTo>
                        <a:pt x="40" y="11"/>
                        <a:pt x="40" y="11"/>
                        <a:pt x="40" y="11"/>
                      </a:cubicBezTo>
                      <a:close/>
                      <a:moveTo>
                        <a:pt x="17" y="47"/>
                      </a:moveTo>
                      <a:cubicBezTo>
                        <a:pt x="14" y="53"/>
                        <a:pt x="14" y="53"/>
                        <a:pt x="14" y="53"/>
                      </a:cubicBezTo>
                      <a:cubicBezTo>
                        <a:pt x="14" y="53"/>
                        <a:pt x="14" y="54"/>
                        <a:pt x="15" y="54"/>
                      </a:cubicBezTo>
                      <a:cubicBezTo>
                        <a:pt x="15" y="54"/>
                        <a:pt x="15" y="54"/>
                        <a:pt x="15" y="54"/>
                      </a:cubicBezTo>
                      <a:cubicBezTo>
                        <a:pt x="16" y="54"/>
                        <a:pt x="16" y="54"/>
                        <a:pt x="16" y="54"/>
                      </a:cubicBezTo>
                      <a:cubicBezTo>
                        <a:pt x="19" y="48"/>
                        <a:pt x="19" y="48"/>
                        <a:pt x="19" y="48"/>
                      </a:cubicBezTo>
                      <a:cubicBezTo>
                        <a:pt x="19" y="48"/>
                        <a:pt x="19" y="47"/>
                        <a:pt x="19" y="47"/>
                      </a:cubicBezTo>
                      <a:cubicBezTo>
                        <a:pt x="18" y="47"/>
                        <a:pt x="18" y="47"/>
                        <a:pt x="17" y="47"/>
                      </a:cubicBezTo>
                      <a:close/>
                      <a:moveTo>
                        <a:pt x="48" y="19"/>
                      </a:moveTo>
                      <a:cubicBezTo>
                        <a:pt x="49" y="19"/>
                        <a:pt x="49" y="19"/>
                        <a:pt x="49" y="19"/>
                      </a:cubicBezTo>
                      <a:cubicBezTo>
                        <a:pt x="54" y="16"/>
                        <a:pt x="54" y="16"/>
                        <a:pt x="54" y="16"/>
                      </a:cubicBezTo>
                      <a:cubicBezTo>
                        <a:pt x="55" y="15"/>
                        <a:pt x="55" y="15"/>
                        <a:pt x="54" y="14"/>
                      </a:cubicBezTo>
                      <a:cubicBezTo>
                        <a:pt x="54" y="14"/>
                        <a:pt x="54" y="14"/>
                        <a:pt x="53" y="14"/>
                      </a:cubicBezTo>
                      <a:cubicBezTo>
                        <a:pt x="48" y="17"/>
                        <a:pt x="48" y="17"/>
                        <a:pt x="48" y="17"/>
                      </a:cubicBezTo>
                      <a:cubicBezTo>
                        <a:pt x="47" y="17"/>
                        <a:pt x="47" y="18"/>
                        <a:pt x="48" y="18"/>
                      </a:cubicBezTo>
                      <a:cubicBezTo>
                        <a:pt x="48" y="19"/>
                        <a:pt x="48" y="19"/>
                        <a:pt x="48" y="19"/>
                      </a:cubicBezTo>
                      <a:close/>
                      <a:moveTo>
                        <a:pt x="10" y="39"/>
                      </a:moveTo>
                      <a:cubicBezTo>
                        <a:pt x="5" y="42"/>
                        <a:pt x="5" y="42"/>
                        <a:pt x="5" y="42"/>
                      </a:cubicBezTo>
                      <a:cubicBezTo>
                        <a:pt x="4" y="42"/>
                        <a:pt x="4" y="43"/>
                        <a:pt x="4" y="43"/>
                      </a:cubicBezTo>
                      <a:cubicBezTo>
                        <a:pt x="4" y="44"/>
                        <a:pt x="5" y="44"/>
                        <a:pt x="5" y="44"/>
                      </a:cubicBezTo>
                      <a:cubicBezTo>
                        <a:pt x="5" y="44"/>
                        <a:pt x="5" y="44"/>
                        <a:pt x="6" y="44"/>
                      </a:cubicBezTo>
                      <a:cubicBezTo>
                        <a:pt x="11" y="41"/>
                        <a:pt x="11" y="41"/>
                        <a:pt x="11" y="41"/>
                      </a:cubicBezTo>
                      <a:cubicBezTo>
                        <a:pt x="11" y="40"/>
                        <a:pt x="11" y="40"/>
                        <a:pt x="11" y="39"/>
                      </a:cubicBezTo>
                      <a:cubicBezTo>
                        <a:pt x="11" y="39"/>
                        <a:pt x="10" y="39"/>
                        <a:pt x="10" y="39"/>
                      </a:cubicBezTo>
                      <a:close/>
                      <a:moveTo>
                        <a:pt x="57" y="28"/>
                      </a:moveTo>
                      <a:cubicBezTo>
                        <a:pt x="51" y="28"/>
                        <a:pt x="51" y="28"/>
                        <a:pt x="51" y="28"/>
                      </a:cubicBezTo>
                      <a:cubicBezTo>
                        <a:pt x="51" y="28"/>
                        <a:pt x="50" y="28"/>
                        <a:pt x="50" y="29"/>
                      </a:cubicBezTo>
                      <a:cubicBezTo>
                        <a:pt x="50" y="29"/>
                        <a:pt x="51" y="30"/>
                        <a:pt x="51" y="30"/>
                      </a:cubicBezTo>
                      <a:cubicBezTo>
                        <a:pt x="57" y="30"/>
                        <a:pt x="57" y="30"/>
                        <a:pt x="57" y="30"/>
                      </a:cubicBezTo>
                      <a:cubicBezTo>
                        <a:pt x="58" y="30"/>
                        <a:pt x="58" y="29"/>
                        <a:pt x="58" y="29"/>
                      </a:cubicBezTo>
                      <a:cubicBezTo>
                        <a:pt x="58" y="28"/>
                        <a:pt x="58" y="28"/>
                        <a:pt x="57" y="28"/>
                      </a:cubicBezTo>
                      <a:close/>
                      <a:moveTo>
                        <a:pt x="8" y="29"/>
                      </a:moveTo>
                      <a:cubicBezTo>
                        <a:pt x="8" y="28"/>
                        <a:pt x="8" y="28"/>
                        <a:pt x="7" y="28"/>
                      </a:cubicBezTo>
                      <a:cubicBezTo>
                        <a:pt x="1" y="28"/>
                        <a:pt x="1" y="28"/>
                        <a:pt x="1" y="28"/>
                      </a:cubicBezTo>
                      <a:cubicBezTo>
                        <a:pt x="1" y="28"/>
                        <a:pt x="0" y="28"/>
                        <a:pt x="0" y="29"/>
                      </a:cubicBezTo>
                      <a:cubicBezTo>
                        <a:pt x="0" y="29"/>
                        <a:pt x="1" y="30"/>
                        <a:pt x="1" y="30"/>
                      </a:cubicBezTo>
                      <a:cubicBezTo>
                        <a:pt x="7" y="30"/>
                        <a:pt x="7" y="30"/>
                        <a:pt x="7" y="30"/>
                      </a:cubicBezTo>
                      <a:cubicBezTo>
                        <a:pt x="8" y="30"/>
                        <a:pt x="8" y="29"/>
                        <a:pt x="8" y="29"/>
                      </a:cubicBezTo>
                      <a:close/>
                      <a:moveTo>
                        <a:pt x="49" y="39"/>
                      </a:moveTo>
                      <a:cubicBezTo>
                        <a:pt x="48" y="39"/>
                        <a:pt x="48" y="39"/>
                        <a:pt x="48" y="39"/>
                      </a:cubicBezTo>
                      <a:cubicBezTo>
                        <a:pt x="47" y="40"/>
                        <a:pt x="47" y="40"/>
                        <a:pt x="48" y="41"/>
                      </a:cubicBezTo>
                      <a:cubicBezTo>
                        <a:pt x="53" y="44"/>
                        <a:pt x="53" y="44"/>
                        <a:pt x="53" y="44"/>
                      </a:cubicBezTo>
                      <a:cubicBezTo>
                        <a:pt x="53" y="44"/>
                        <a:pt x="53" y="44"/>
                        <a:pt x="54" y="44"/>
                      </a:cubicBezTo>
                      <a:cubicBezTo>
                        <a:pt x="54" y="44"/>
                        <a:pt x="54" y="44"/>
                        <a:pt x="54" y="43"/>
                      </a:cubicBezTo>
                      <a:cubicBezTo>
                        <a:pt x="55" y="43"/>
                        <a:pt x="55" y="42"/>
                        <a:pt x="54" y="42"/>
                      </a:cubicBezTo>
                      <a:lnTo>
                        <a:pt x="49" y="39"/>
                      </a:lnTo>
                      <a:close/>
                      <a:moveTo>
                        <a:pt x="6" y="14"/>
                      </a:moveTo>
                      <a:cubicBezTo>
                        <a:pt x="5" y="14"/>
                        <a:pt x="4" y="14"/>
                        <a:pt x="4" y="14"/>
                      </a:cubicBezTo>
                      <a:cubicBezTo>
                        <a:pt x="4" y="15"/>
                        <a:pt x="4" y="15"/>
                        <a:pt x="5" y="16"/>
                      </a:cubicBezTo>
                      <a:cubicBezTo>
                        <a:pt x="10" y="19"/>
                        <a:pt x="10" y="19"/>
                        <a:pt x="10" y="19"/>
                      </a:cubicBezTo>
                      <a:cubicBezTo>
                        <a:pt x="10" y="19"/>
                        <a:pt x="10" y="19"/>
                        <a:pt x="10" y="19"/>
                      </a:cubicBezTo>
                      <a:cubicBezTo>
                        <a:pt x="11" y="19"/>
                        <a:pt x="11" y="19"/>
                        <a:pt x="11" y="18"/>
                      </a:cubicBezTo>
                      <a:cubicBezTo>
                        <a:pt x="11" y="18"/>
                        <a:pt x="11" y="17"/>
                        <a:pt x="11" y="17"/>
                      </a:cubicBezTo>
                      <a:lnTo>
                        <a:pt x="6" y="14"/>
                      </a:lnTo>
                      <a:close/>
                      <a:moveTo>
                        <a:pt x="41" y="47"/>
                      </a:moveTo>
                      <a:cubicBezTo>
                        <a:pt x="41" y="47"/>
                        <a:pt x="40" y="47"/>
                        <a:pt x="40" y="47"/>
                      </a:cubicBezTo>
                      <a:cubicBezTo>
                        <a:pt x="39" y="47"/>
                        <a:pt x="39" y="48"/>
                        <a:pt x="39" y="48"/>
                      </a:cubicBezTo>
                      <a:cubicBezTo>
                        <a:pt x="42" y="54"/>
                        <a:pt x="42" y="54"/>
                        <a:pt x="42" y="54"/>
                      </a:cubicBezTo>
                      <a:cubicBezTo>
                        <a:pt x="43" y="54"/>
                        <a:pt x="43" y="54"/>
                        <a:pt x="43" y="54"/>
                      </a:cubicBezTo>
                      <a:cubicBezTo>
                        <a:pt x="43" y="54"/>
                        <a:pt x="44" y="54"/>
                        <a:pt x="44" y="54"/>
                      </a:cubicBezTo>
                      <a:cubicBezTo>
                        <a:pt x="44" y="54"/>
                        <a:pt x="44" y="53"/>
                        <a:pt x="44" y="53"/>
                      </a:cubicBezTo>
                      <a:lnTo>
                        <a:pt x="41" y="47"/>
                      </a:lnTo>
                      <a:close/>
                      <a:moveTo>
                        <a:pt x="17" y="10"/>
                      </a:moveTo>
                      <a:cubicBezTo>
                        <a:pt x="18" y="10"/>
                        <a:pt x="18" y="11"/>
                        <a:pt x="18" y="11"/>
                      </a:cubicBezTo>
                      <a:cubicBezTo>
                        <a:pt x="18" y="11"/>
                        <a:pt x="19" y="11"/>
                        <a:pt x="19" y="11"/>
                      </a:cubicBezTo>
                      <a:cubicBezTo>
                        <a:pt x="19" y="10"/>
                        <a:pt x="19" y="10"/>
                        <a:pt x="19" y="9"/>
                      </a:cubicBezTo>
                      <a:cubicBezTo>
                        <a:pt x="16" y="4"/>
                        <a:pt x="16" y="4"/>
                        <a:pt x="16" y="4"/>
                      </a:cubicBezTo>
                      <a:cubicBezTo>
                        <a:pt x="16" y="4"/>
                        <a:pt x="15" y="3"/>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9" y="0"/>
                        <a:pt x="28" y="0"/>
                        <a:pt x="28" y="1"/>
                      </a:cubicBezTo>
                      <a:cubicBezTo>
                        <a:pt x="28" y="7"/>
                        <a:pt x="28" y="7"/>
                        <a:pt x="28" y="7"/>
                      </a:cubicBezTo>
                      <a:cubicBezTo>
                        <a:pt x="28" y="7"/>
                        <a:pt x="29" y="8"/>
                        <a:pt x="29" y="8"/>
                      </a:cubicBezTo>
                      <a:close/>
                      <a:moveTo>
                        <a:pt x="45" y="29"/>
                      </a:moveTo>
                      <a:cubicBezTo>
                        <a:pt x="45" y="33"/>
                        <a:pt x="44" y="38"/>
                        <a:pt x="40" y="41"/>
                      </a:cubicBezTo>
                      <a:cubicBezTo>
                        <a:pt x="38" y="43"/>
                        <a:pt x="37" y="46"/>
                        <a:pt x="37" y="47"/>
                      </a:cubicBezTo>
                      <a:cubicBezTo>
                        <a:pt x="38" y="48"/>
                        <a:pt x="38" y="48"/>
                        <a:pt x="38" y="49"/>
                      </a:cubicBezTo>
                      <a:cubicBezTo>
                        <a:pt x="38" y="50"/>
                        <a:pt x="38" y="50"/>
                        <a:pt x="37" y="51"/>
                      </a:cubicBezTo>
                      <a:cubicBezTo>
                        <a:pt x="38" y="51"/>
                        <a:pt x="38" y="51"/>
                        <a:pt x="38" y="52"/>
                      </a:cubicBezTo>
                      <a:cubicBezTo>
                        <a:pt x="38" y="53"/>
                        <a:pt x="38" y="53"/>
                        <a:pt x="37" y="53"/>
                      </a:cubicBezTo>
                      <a:cubicBezTo>
                        <a:pt x="38" y="54"/>
                        <a:pt x="38" y="54"/>
                        <a:pt x="38" y="55"/>
                      </a:cubicBezTo>
                      <a:cubicBezTo>
                        <a:pt x="38" y="56"/>
                        <a:pt x="38" y="56"/>
                        <a:pt x="37" y="56"/>
                      </a:cubicBezTo>
                      <a:cubicBezTo>
                        <a:pt x="38" y="57"/>
                        <a:pt x="38" y="57"/>
                        <a:pt x="38" y="58"/>
                      </a:cubicBezTo>
                      <a:cubicBezTo>
                        <a:pt x="38" y="59"/>
                        <a:pt x="37" y="60"/>
                        <a:pt x="35" y="60"/>
                      </a:cubicBezTo>
                      <a:cubicBezTo>
                        <a:pt x="35" y="60"/>
                        <a:pt x="35" y="61"/>
                        <a:pt x="35" y="61"/>
                      </a:cubicBezTo>
                      <a:cubicBezTo>
                        <a:pt x="35" y="63"/>
                        <a:pt x="33" y="63"/>
                        <a:pt x="31" y="63"/>
                      </a:cubicBezTo>
                      <a:cubicBezTo>
                        <a:pt x="28" y="63"/>
                        <a:pt x="28" y="63"/>
                        <a:pt x="28" y="63"/>
                      </a:cubicBezTo>
                      <a:cubicBezTo>
                        <a:pt x="26" y="63"/>
                        <a:pt x="23" y="63"/>
                        <a:pt x="23" y="61"/>
                      </a:cubicBezTo>
                      <a:cubicBezTo>
                        <a:pt x="23" y="61"/>
                        <a:pt x="23" y="60"/>
                        <a:pt x="23" y="60"/>
                      </a:cubicBezTo>
                      <a:cubicBezTo>
                        <a:pt x="22" y="60"/>
                        <a:pt x="21" y="59"/>
                        <a:pt x="21" y="58"/>
                      </a:cubicBezTo>
                      <a:cubicBezTo>
                        <a:pt x="21" y="57"/>
                        <a:pt x="21" y="57"/>
                        <a:pt x="22" y="56"/>
                      </a:cubicBezTo>
                      <a:cubicBezTo>
                        <a:pt x="21" y="56"/>
                        <a:pt x="21" y="56"/>
                        <a:pt x="21" y="55"/>
                      </a:cubicBezTo>
                      <a:cubicBezTo>
                        <a:pt x="21" y="54"/>
                        <a:pt x="21" y="54"/>
                        <a:pt x="22" y="53"/>
                      </a:cubicBezTo>
                      <a:cubicBezTo>
                        <a:pt x="21" y="53"/>
                        <a:pt x="21" y="53"/>
                        <a:pt x="21" y="52"/>
                      </a:cubicBezTo>
                      <a:cubicBezTo>
                        <a:pt x="21" y="51"/>
                        <a:pt x="21" y="51"/>
                        <a:pt x="22" y="51"/>
                      </a:cubicBezTo>
                      <a:cubicBezTo>
                        <a:pt x="21" y="50"/>
                        <a:pt x="21" y="50"/>
                        <a:pt x="21" y="49"/>
                      </a:cubicBezTo>
                      <a:cubicBezTo>
                        <a:pt x="21" y="48"/>
                        <a:pt x="21" y="48"/>
                        <a:pt x="22" y="47"/>
                      </a:cubicBezTo>
                      <a:cubicBezTo>
                        <a:pt x="22" y="46"/>
                        <a:pt x="21" y="43"/>
                        <a:pt x="18" y="41"/>
                      </a:cubicBezTo>
                      <a:cubicBezTo>
                        <a:pt x="15" y="38"/>
                        <a:pt x="13" y="33"/>
                        <a:pt x="13" y="29"/>
                      </a:cubicBezTo>
                      <a:cubicBezTo>
                        <a:pt x="13" y="20"/>
                        <a:pt x="20" y="13"/>
                        <a:pt x="29" y="13"/>
                      </a:cubicBezTo>
                      <a:cubicBezTo>
                        <a:pt x="38" y="13"/>
                        <a:pt x="45" y="20"/>
                        <a:pt x="45" y="29"/>
                      </a:cubicBezTo>
                      <a:close/>
                      <a:moveTo>
                        <a:pt x="33" y="61"/>
                      </a:moveTo>
                      <a:cubicBezTo>
                        <a:pt x="33" y="61"/>
                        <a:pt x="32" y="60"/>
                        <a:pt x="31" y="60"/>
                      </a:cubicBezTo>
                      <a:cubicBezTo>
                        <a:pt x="28" y="60"/>
                        <a:pt x="28" y="60"/>
                        <a:pt x="28" y="60"/>
                      </a:cubicBezTo>
                      <a:cubicBezTo>
                        <a:pt x="26" y="60"/>
                        <a:pt x="26" y="61"/>
                        <a:pt x="25" y="61"/>
                      </a:cubicBezTo>
                      <a:cubicBezTo>
                        <a:pt x="26" y="61"/>
                        <a:pt x="26" y="61"/>
                        <a:pt x="28" y="61"/>
                      </a:cubicBezTo>
                      <a:cubicBezTo>
                        <a:pt x="31" y="61"/>
                        <a:pt x="31" y="61"/>
                        <a:pt x="31" y="61"/>
                      </a:cubicBezTo>
                      <a:cubicBezTo>
                        <a:pt x="32" y="61"/>
                        <a:pt x="33" y="61"/>
                        <a:pt x="33" y="61"/>
                      </a:cubicBezTo>
                      <a:close/>
                      <a:moveTo>
                        <a:pt x="34" y="57"/>
                      </a:moveTo>
                      <a:cubicBezTo>
                        <a:pt x="25" y="57"/>
                        <a:pt x="25" y="57"/>
                        <a:pt x="25" y="57"/>
                      </a:cubicBezTo>
                      <a:cubicBezTo>
                        <a:pt x="24" y="57"/>
                        <a:pt x="23" y="58"/>
                        <a:pt x="23" y="58"/>
                      </a:cubicBezTo>
                      <a:cubicBezTo>
                        <a:pt x="23" y="58"/>
                        <a:pt x="24" y="58"/>
                        <a:pt x="25" y="58"/>
                      </a:cubicBezTo>
                      <a:cubicBezTo>
                        <a:pt x="28" y="58"/>
                        <a:pt x="28" y="58"/>
                        <a:pt x="28" y="58"/>
                      </a:cubicBezTo>
                      <a:cubicBezTo>
                        <a:pt x="31" y="58"/>
                        <a:pt x="31" y="58"/>
                        <a:pt x="31" y="58"/>
                      </a:cubicBezTo>
                      <a:cubicBezTo>
                        <a:pt x="34" y="58"/>
                        <a:pt x="34" y="58"/>
                        <a:pt x="34" y="58"/>
                      </a:cubicBezTo>
                      <a:cubicBezTo>
                        <a:pt x="35" y="58"/>
                        <a:pt x="35" y="58"/>
                        <a:pt x="36" y="58"/>
                      </a:cubicBezTo>
                      <a:cubicBezTo>
                        <a:pt x="35" y="58"/>
                        <a:pt x="35" y="57"/>
                        <a:pt x="34" y="57"/>
                      </a:cubicBezTo>
                      <a:close/>
                      <a:moveTo>
                        <a:pt x="34" y="54"/>
                      </a:moveTo>
                      <a:cubicBezTo>
                        <a:pt x="25" y="54"/>
                        <a:pt x="25" y="54"/>
                        <a:pt x="25" y="54"/>
                      </a:cubicBezTo>
                      <a:cubicBezTo>
                        <a:pt x="24" y="54"/>
                        <a:pt x="23" y="55"/>
                        <a:pt x="23" y="55"/>
                      </a:cubicBezTo>
                      <a:cubicBezTo>
                        <a:pt x="23" y="55"/>
                        <a:pt x="24" y="55"/>
                        <a:pt x="25" y="55"/>
                      </a:cubicBezTo>
                      <a:cubicBezTo>
                        <a:pt x="34" y="55"/>
                        <a:pt x="34" y="55"/>
                        <a:pt x="34" y="55"/>
                      </a:cubicBezTo>
                      <a:cubicBezTo>
                        <a:pt x="35" y="55"/>
                        <a:pt x="35" y="55"/>
                        <a:pt x="36" y="55"/>
                      </a:cubicBezTo>
                      <a:cubicBezTo>
                        <a:pt x="35" y="55"/>
                        <a:pt x="35" y="54"/>
                        <a:pt x="34" y="54"/>
                      </a:cubicBezTo>
                      <a:close/>
                      <a:moveTo>
                        <a:pt x="34" y="52"/>
                      </a:moveTo>
                      <a:cubicBezTo>
                        <a:pt x="25" y="52"/>
                        <a:pt x="25" y="52"/>
                        <a:pt x="25" y="52"/>
                      </a:cubicBezTo>
                      <a:cubicBezTo>
                        <a:pt x="24" y="52"/>
                        <a:pt x="23" y="52"/>
                        <a:pt x="23" y="52"/>
                      </a:cubicBezTo>
                      <a:cubicBezTo>
                        <a:pt x="23" y="52"/>
                        <a:pt x="24" y="52"/>
                        <a:pt x="25" y="52"/>
                      </a:cubicBezTo>
                      <a:cubicBezTo>
                        <a:pt x="34" y="52"/>
                        <a:pt x="34" y="52"/>
                        <a:pt x="34" y="52"/>
                      </a:cubicBezTo>
                      <a:cubicBezTo>
                        <a:pt x="35" y="52"/>
                        <a:pt x="35" y="52"/>
                        <a:pt x="36" y="52"/>
                      </a:cubicBezTo>
                      <a:cubicBezTo>
                        <a:pt x="35" y="52"/>
                        <a:pt x="35" y="52"/>
                        <a:pt x="34" y="52"/>
                      </a:cubicBezTo>
                      <a:close/>
                      <a:moveTo>
                        <a:pt x="34" y="50"/>
                      </a:moveTo>
                      <a:cubicBezTo>
                        <a:pt x="35" y="50"/>
                        <a:pt x="35" y="49"/>
                        <a:pt x="36" y="49"/>
                      </a:cubicBezTo>
                      <a:cubicBezTo>
                        <a:pt x="35" y="49"/>
                        <a:pt x="35" y="49"/>
                        <a:pt x="34" y="49"/>
                      </a:cubicBezTo>
                      <a:cubicBezTo>
                        <a:pt x="25" y="49"/>
                        <a:pt x="25" y="49"/>
                        <a:pt x="25" y="49"/>
                      </a:cubicBezTo>
                      <a:cubicBezTo>
                        <a:pt x="24" y="49"/>
                        <a:pt x="23" y="49"/>
                        <a:pt x="23" y="49"/>
                      </a:cubicBezTo>
                      <a:cubicBezTo>
                        <a:pt x="23" y="49"/>
                        <a:pt x="24" y="50"/>
                        <a:pt x="25" y="50"/>
                      </a:cubicBezTo>
                      <a:lnTo>
                        <a:pt x="34" y="50"/>
                      </a:lnTo>
                      <a:close/>
                      <a:moveTo>
                        <a:pt x="43" y="29"/>
                      </a:moveTo>
                      <a:cubicBezTo>
                        <a:pt x="43" y="21"/>
                        <a:pt x="37" y="15"/>
                        <a:pt x="29" y="15"/>
                      </a:cubicBezTo>
                      <a:cubicBezTo>
                        <a:pt x="22" y="15"/>
                        <a:pt x="15" y="21"/>
                        <a:pt x="15" y="29"/>
                      </a:cubicBezTo>
                      <a:cubicBezTo>
                        <a:pt x="15" y="33"/>
                        <a:pt x="17" y="36"/>
                        <a:pt x="20" y="39"/>
                      </a:cubicBezTo>
                      <a:cubicBezTo>
                        <a:pt x="22" y="42"/>
                        <a:pt x="23" y="44"/>
                        <a:pt x="24" y="47"/>
                      </a:cubicBezTo>
                      <a:cubicBezTo>
                        <a:pt x="25" y="47"/>
                        <a:pt x="25" y="47"/>
                        <a:pt x="25" y="47"/>
                      </a:cubicBezTo>
                      <a:cubicBezTo>
                        <a:pt x="26" y="47"/>
                        <a:pt x="26" y="47"/>
                        <a:pt x="26" y="47"/>
                      </a:cubicBezTo>
                      <a:cubicBezTo>
                        <a:pt x="23" y="32"/>
                        <a:pt x="23" y="32"/>
                        <a:pt x="23" y="32"/>
                      </a:cubicBezTo>
                      <a:cubicBezTo>
                        <a:pt x="23" y="32"/>
                        <a:pt x="24" y="31"/>
                        <a:pt x="24" y="31"/>
                      </a:cubicBezTo>
                      <a:cubicBezTo>
                        <a:pt x="25" y="31"/>
                        <a:pt x="25" y="31"/>
                        <a:pt x="25" y="32"/>
                      </a:cubicBezTo>
                      <a:cubicBezTo>
                        <a:pt x="28" y="47"/>
                        <a:pt x="28" y="47"/>
                        <a:pt x="28" y="47"/>
                      </a:cubicBezTo>
                      <a:cubicBezTo>
                        <a:pt x="31" y="47"/>
                        <a:pt x="31" y="47"/>
                        <a:pt x="31" y="47"/>
                      </a:cubicBezTo>
                      <a:cubicBezTo>
                        <a:pt x="33" y="32"/>
                        <a:pt x="33" y="32"/>
                        <a:pt x="33" y="32"/>
                      </a:cubicBezTo>
                      <a:cubicBezTo>
                        <a:pt x="33" y="31"/>
                        <a:pt x="34" y="31"/>
                        <a:pt x="35" y="31"/>
                      </a:cubicBezTo>
                      <a:cubicBezTo>
                        <a:pt x="35" y="31"/>
                        <a:pt x="35" y="32"/>
                        <a:pt x="35" y="32"/>
                      </a:cubicBezTo>
                      <a:cubicBezTo>
                        <a:pt x="33" y="47"/>
                        <a:pt x="33" y="47"/>
                        <a:pt x="33" y="47"/>
                      </a:cubicBezTo>
                      <a:cubicBezTo>
                        <a:pt x="34" y="47"/>
                        <a:pt x="34" y="47"/>
                        <a:pt x="34" y="47"/>
                      </a:cubicBezTo>
                      <a:cubicBezTo>
                        <a:pt x="35" y="47"/>
                        <a:pt x="35" y="47"/>
                        <a:pt x="35" y="47"/>
                      </a:cubicBezTo>
                      <a:cubicBezTo>
                        <a:pt x="35" y="44"/>
                        <a:pt x="37" y="42"/>
                        <a:pt x="39" y="39"/>
                      </a:cubicBezTo>
                      <a:cubicBezTo>
                        <a:pt x="42" y="36"/>
                        <a:pt x="43" y="33"/>
                        <a:pt x="43"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0" name="Freeform 32">
                  <a:extLst>
                    <a:ext uri="{FF2B5EF4-FFF2-40B4-BE49-F238E27FC236}">
                      <a16:creationId xmlns:a16="http://schemas.microsoft.com/office/drawing/2014/main" id="{8114E5EC-3511-874E-8100-D94E2CD43058}"/>
                    </a:ext>
                  </a:extLst>
                </p:cNvPr>
                <p:cNvSpPr>
                  <a:spLocks noEditPoints="1"/>
                </p:cNvSpPr>
                <p:nvPr/>
              </p:nvSpPr>
              <p:spPr bwMode="auto">
                <a:xfrm>
                  <a:off x="4702671" y="3651649"/>
                  <a:ext cx="467849" cy="522383"/>
                </a:xfrm>
                <a:custGeom>
                  <a:avLst/>
                  <a:gdLst>
                    <a:gd name="T0" fmla="*/ 55 w 69"/>
                    <a:gd name="T1" fmla="*/ 0 h 77"/>
                    <a:gd name="T2" fmla="*/ 45 w 69"/>
                    <a:gd name="T3" fmla="*/ 5 h 77"/>
                    <a:gd name="T4" fmla="*/ 31 w 69"/>
                    <a:gd name="T5" fmla="*/ 7 h 77"/>
                    <a:gd name="T6" fmla="*/ 24 w 69"/>
                    <a:gd name="T7" fmla="*/ 7 h 77"/>
                    <a:gd name="T8" fmla="*/ 10 w 69"/>
                    <a:gd name="T9" fmla="*/ 5 h 77"/>
                    <a:gd name="T10" fmla="*/ 0 w 69"/>
                    <a:gd name="T11" fmla="*/ 69 h 77"/>
                    <a:gd name="T12" fmla="*/ 69 w 69"/>
                    <a:gd name="T13" fmla="*/ 14 h 77"/>
                    <a:gd name="T14" fmla="*/ 10 w 69"/>
                    <a:gd name="T15" fmla="*/ 13 h 77"/>
                    <a:gd name="T16" fmla="*/ 24 w 69"/>
                    <a:gd name="T17" fmla="*/ 10 h 77"/>
                    <a:gd name="T18" fmla="*/ 31 w 69"/>
                    <a:gd name="T19" fmla="*/ 10 h 77"/>
                    <a:gd name="T20" fmla="*/ 45 w 69"/>
                    <a:gd name="T21" fmla="*/ 13 h 77"/>
                    <a:gd name="T22" fmla="*/ 55 w 69"/>
                    <a:gd name="T23" fmla="*/ 17 h 77"/>
                    <a:gd name="T24" fmla="*/ 66 w 69"/>
                    <a:gd name="T25" fmla="*/ 14 h 77"/>
                    <a:gd name="T26" fmla="*/ 7 w 69"/>
                    <a:gd name="T27" fmla="*/ 10 h 77"/>
                    <a:gd name="T28" fmla="*/ 61 w 69"/>
                    <a:gd name="T29" fmla="*/ 74 h 77"/>
                    <a:gd name="T30" fmla="*/ 34 w 69"/>
                    <a:gd name="T31" fmla="*/ 39 h 77"/>
                    <a:gd name="T32" fmla="*/ 34 w 69"/>
                    <a:gd name="T33" fmla="*/ 39 h 77"/>
                    <a:gd name="T34" fmla="*/ 33 w 69"/>
                    <a:gd name="T35" fmla="*/ 36 h 77"/>
                    <a:gd name="T36" fmla="*/ 44 w 69"/>
                    <a:gd name="T37" fmla="*/ 33 h 77"/>
                    <a:gd name="T38" fmla="*/ 45 w 69"/>
                    <a:gd name="T39" fmla="*/ 36 h 77"/>
                    <a:gd name="T40" fmla="*/ 54 w 69"/>
                    <a:gd name="T41" fmla="*/ 39 h 77"/>
                    <a:gd name="T42" fmla="*/ 54 w 69"/>
                    <a:gd name="T43" fmla="*/ 39 h 77"/>
                    <a:gd name="T44" fmla="*/ 53 w 69"/>
                    <a:gd name="T45" fmla="*/ 36 h 77"/>
                    <a:gd name="T46" fmla="*/ 14 w 69"/>
                    <a:gd name="T47" fmla="*/ 43 h 77"/>
                    <a:gd name="T48" fmla="*/ 15 w 69"/>
                    <a:gd name="T49" fmla="*/ 46 h 77"/>
                    <a:gd name="T50" fmla="*/ 24 w 69"/>
                    <a:gd name="T51" fmla="*/ 49 h 77"/>
                    <a:gd name="T52" fmla="*/ 24 w 69"/>
                    <a:gd name="T53" fmla="*/ 49 h 77"/>
                    <a:gd name="T54" fmla="*/ 23 w 69"/>
                    <a:gd name="T55" fmla="*/ 46 h 77"/>
                    <a:gd name="T56" fmla="*/ 34 w 69"/>
                    <a:gd name="T57" fmla="*/ 43 h 77"/>
                    <a:gd name="T58" fmla="*/ 35 w 69"/>
                    <a:gd name="T59" fmla="*/ 46 h 77"/>
                    <a:gd name="T60" fmla="*/ 44 w 69"/>
                    <a:gd name="T61" fmla="*/ 49 h 77"/>
                    <a:gd name="T62" fmla="*/ 44 w 69"/>
                    <a:gd name="T63" fmla="*/ 49 h 77"/>
                    <a:gd name="T64" fmla="*/ 43 w 69"/>
                    <a:gd name="T65" fmla="*/ 46 h 77"/>
                    <a:gd name="T66" fmla="*/ 54 w 69"/>
                    <a:gd name="T67" fmla="*/ 43 h 77"/>
                    <a:gd name="T68" fmla="*/ 55 w 69"/>
                    <a:gd name="T69" fmla="*/ 46 h 77"/>
                    <a:gd name="T70" fmla="*/ 14 w 69"/>
                    <a:gd name="T71" fmla="*/ 59 h 77"/>
                    <a:gd name="T72" fmla="*/ 14 w 69"/>
                    <a:gd name="T73" fmla="*/ 59 h 77"/>
                    <a:gd name="T74" fmla="*/ 13 w 69"/>
                    <a:gd name="T75" fmla="*/ 56 h 77"/>
                    <a:gd name="T76" fmla="*/ 24 w 69"/>
                    <a:gd name="T77" fmla="*/ 53 h 77"/>
                    <a:gd name="T78" fmla="*/ 25 w 69"/>
                    <a:gd name="T79" fmla="*/ 56 h 77"/>
                    <a:gd name="T80" fmla="*/ 34 w 69"/>
                    <a:gd name="T81" fmla="*/ 59 h 77"/>
                    <a:gd name="T82" fmla="*/ 34 w 69"/>
                    <a:gd name="T83" fmla="*/ 59 h 77"/>
                    <a:gd name="T84" fmla="*/ 33 w 69"/>
                    <a:gd name="T85" fmla="*/ 56 h 77"/>
                    <a:gd name="T86" fmla="*/ 44 w 69"/>
                    <a:gd name="T87" fmla="*/ 53 h 77"/>
                    <a:gd name="T88" fmla="*/ 45 w 69"/>
                    <a:gd name="T89" fmla="*/ 56 h 77"/>
                    <a:gd name="T90" fmla="*/ 54 w 69"/>
                    <a:gd name="T91" fmla="*/ 59 h 77"/>
                    <a:gd name="T92" fmla="*/ 54 w 69"/>
                    <a:gd name="T93" fmla="*/ 59 h 77"/>
                    <a:gd name="T94" fmla="*/ 53 w 69"/>
                    <a:gd name="T95" fmla="*/ 56 h 77"/>
                    <a:gd name="T96" fmla="*/ 14 w 69"/>
                    <a:gd name="T97" fmla="*/ 63 h 77"/>
                    <a:gd name="T98" fmla="*/ 15 w 69"/>
                    <a:gd name="T99" fmla="*/ 65 h 77"/>
                    <a:gd name="T100" fmla="*/ 24 w 69"/>
                    <a:gd name="T101" fmla="*/ 68 h 77"/>
                    <a:gd name="T102" fmla="*/ 24 w 69"/>
                    <a:gd name="T103" fmla="*/ 68 h 77"/>
                    <a:gd name="T104" fmla="*/ 23 w 69"/>
                    <a:gd name="T105" fmla="*/ 6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9" h="77">
                      <a:moveTo>
                        <a:pt x="61" y="7"/>
                      </a:moveTo>
                      <a:cubicBezTo>
                        <a:pt x="59" y="7"/>
                        <a:pt x="59" y="7"/>
                        <a:pt x="59" y="7"/>
                      </a:cubicBezTo>
                      <a:cubicBezTo>
                        <a:pt x="59" y="5"/>
                        <a:pt x="59" y="5"/>
                        <a:pt x="59" y="5"/>
                      </a:cubicBezTo>
                      <a:cubicBezTo>
                        <a:pt x="59" y="2"/>
                        <a:pt x="57" y="0"/>
                        <a:pt x="55" y="0"/>
                      </a:cubicBezTo>
                      <a:cubicBezTo>
                        <a:pt x="53" y="0"/>
                        <a:pt x="51" y="2"/>
                        <a:pt x="51" y="5"/>
                      </a:cubicBezTo>
                      <a:cubicBezTo>
                        <a:pt x="51" y="7"/>
                        <a:pt x="51" y="7"/>
                        <a:pt x="51" y="7"/>
                      </a:cubicBezTo>
                      <a:cubicBezTo>
                        <a:pt x="45" y="7"/>
                        <a:pt x="45" y="7"/>
                        <a:pt x="45" y="7"/>
                      </a:cubicBezTo>
                      <a:cubicBezTo>
                        <a:pt x="45" y="5"/>
                        <a:pt x="45" y="5"/>
                        <a:pt x="45" y="5"/>
                      </a:cubicBezTo>
                      <a:cubicBezTo>
                        <a:pt x="45" y="2"/>
                        <a:pt x="43" y="0"/>
                        <a:pt x="41" y="0"/>
                      </a:cubicBezTo>
                      <a:cubicBezTo>
                        <a:pt x="39" y="0"/>
                        <a:pt x="37" y="2"/>
                        <a:pt x="37" y="5"/>
                      </a:cubicBezTo>
                      <a:cubicBezTo>
                        <a:pt x="37" y="7"/>
                        <a:pt x="37" y="7"/>
                        <a:pt x="37" y="7"/>
                      </a:cubicBezTo>
                      <a:cubicBezTo>
                        <a:pt x="31" y="7"/>
                        <a:pt x="31" y="7"/>
                        <a:pt x="31" y="7"/>
                      </a:cubicBezTo>
                      <a:cubicBezTo>
                        <a:pt x="31" y="5"/>
                        <a:pt x="31" y="5"/>
                        <a:pt x="31" y="5"/>
                      </a:cubicBezTo>
                      <a:cubicBezTo>
                        <a:pt x="31" y="2"/>
                        <a:pt x="29" y="0"/>
                        <a:pt x="27" y="0"/>
                      </a:cubicBezTo>
                      <a:cubicBezTo>
                        <a:pt x="25" y="0"/>
                        <a:pt x="24" y="2"/>
                        <a:pt x="24" y="5"/>
                      </a:cubicBezTo>
                      <a:cubicBezTo>
                        <a:pt x="24" y="7"/>
                        <a:pt x="24" y="7"/>
                        <a:pt x="24" y="7"/>
                      </a:cubicBezTo>
                      <a:cubicBezTo>
                        <a:pt x="17" y="7"/>
                        <a:pt x="17" y="7"/>
                        <a:pt x="17" y="7"/>
                      </a:cubicBezTo>
                      <a:cubicBezTo>
                        <a:pt x="17" y="5"/>
                        <a:pt x="17" y="5"/>
                        <a:pt x="17" y="5"/>
                      </a:cubicBezTo>
                      <a:cubicBezTo>
                        <a:pt x="17" y="2"/>
                        <a:pt x="16" y="0"/>
                        <a:pt x="14" y="0"/>
                      </a:cubicBezTo>
                      <a:cubicBezTo>
                        <a:pt x="11" y="0"/>
                        <a:pt x="10" y="2"/>
                        <a:pt x="10" y="5"/>
                      </a:cubicBezTo>
                      <a:cubicBezTo>
                        <a:pt x="10" y="7"/>
                        <a:pt x="10" y="7"/>
                        <a:pt x="10" y="7"/>
                      </a:cubicBezTo>
                      <a:cubicBezTo>
                        <a:pt x="7" y="7"/>
                        <a:pt x="7" y="7"/>
                        <a:pt x="7" y="7"/>
                      </a:cubicBezTo>
                      <a:cubicBezTo>
                        <a:pt x="3" y="7"/>
                        <a:pt x="0" y="10"/>
                        <a:pt x="0" y="14"/>
                      </a:cubicBezTo>
                      <a:cubicBezTo>
                        <a:pt x="0" y="69"/>
                        <a:pt x="0" y="69"/>
                        <a:pt x="0" y="69"/>
                      </a:cubicBezTo>
                      <a:cubicBezTo>
                        <a:pt x="0" y="74"/>
                        <a:pt x="3" y="77"/>
                        <a:pt x="7" y="77"/>
                      </a:cubicBezTo>
                      <a:cubicBezTo>
                        <a:pt x="61" y="77"/>
                        <a:pt x="61" y="77"/>
                        <a:pt x="61" y="77"/>
                      </a:cubicBezTo>
                      <a:cubicBezTo>
                        <a:pt x="65" y="77"/>
                        <a:pt x="69" y="74"/>
                        <a:pt x="69" y="69"/>
                      </a:cubicBezTo>
                      <a:cubicBezTo>
                        <a:pt x="69" y="14"/>
                        <a:pt x="69" y="14"/>
                        <a:pt x="69" y="14"/>
                      </a:cubicBezTo>
                      <a:cubicBezTo>
                        <a:pt x="69" y="10"/>
                        <a:pt x="65" y="7"/>
                        <a:pt x="61" y="7"/>
                      </a:cubicBezTo>
                      <a:close/>
                      <a:moveTo>
                        <a:pt x="7" y="10"/>
                      </a:moveTo>
                      <a:cubicBezTo>
                        <a:pt x="10" y="10"/>
                        <a:pt x="10" y="10"/>
                        <a:pt x="10" y="10"/>
                      </a:cubicBezTo>
                      <a:cubicBezTo>
                        <a:pt x="10" y="13"/>
                        <a:pt x="10" y="13"/>
                        <a:pt x="10" y="13"/>
                      </a:cubicBezTo>
                      <a:cubicBezTo>
                        <a:pt x="10" y="15"/>
                        <a:pt x="11" y="17"/>
                        <a:pt x="14" y="17"/>
                      </a:cubicBezTo>
                      <a:cubicBezTo>
                        <a:pt x="16" y="17"/>
                        <a:pt x="17" y="15"/>
                        <a:pt x="17" y="13"/>
                      </a:cubicBezTo>
                      <a:cubicBezTo>
                        <a:pt x="17" y="10"/>
                        <a:pt x="17" y="10"/>
                        <a:pt x="17" y="10"/>
                      </a:cubicBezTo>
                      <a:cubicBezTo>
                        <a:pt x="24" y="10"/>
                        <a:pt x="24" y="10"/>
                        <a:pt x="24" y="10"/>
                      </a:cubicBezTo>
                      <a:cubicBezTo>
                        <a:pt x="24" y="13"/>
                        <a:pt x="24" y="13"/>
                        <a:pt x="24" y="13"/>
                      </a:cubicBezTo>
                      <a:cubicBezTo>
                        <a:pt x="24" y="15"/>
                        <a:pt x="25" y="17"/>
                        <a:pt x="27" y="17"/>
                      </a:cubicBezTo>
                      <a:cubicBezTo>
                        <a:pt x="29" y="17"/>
                        <a:pt x="31" y="15"/>
                        <a:pt x="31" y="13"/>
                      </a:cubicBezTo>
                      <a:cubicBezTo>
                        <a:pt x="31" y="10"/>
                        <a:pt x="31" y="10"/>
                        <a:pt x="31" y="10"/>
                      </a:cubicBezTo>
                      <a:cubicBezTo>
                        <a:pt x="37" y="10"/>
                        <a:pt x="37" y="10"/>
                        <a:pt x="37" y="10"/>
                      </a:cubicBezTo>
                      <a:cubicBezTo>
                        <a:pt x="37" y="13"/>
                        <a:pt x="37" y="13"/>
                        <a:pt x="37" y="13"/>
                      </a:cubicBezTo>
                      <a:cubicBezTo>
                        <a:pt x="37" y="15"/>
                        <a:pt x="39" y="17"/>
                        <a:pt x="41" y="17"/>
                      </a:cubicBezTo>
                      <a:cubicBezTo>
                        <a:pt x="43" y="17"/>
                        <a:pt x="45" y="15"/>
                        <a:pt x="45" y="13"/>
                      </a:cubicBezTo>
                      <a:cubicBezTo>
                        <a:pt x="45" y="10"/>
                        <a:pt x="45" y="10"/>
                        <a:pt x="45" y="10"/>
                      </a:cubicBezTo>
                      <a:cubicBezTo>
                        <a:pt x="51" y="10"/>
                        <a:pt x="51" y="10"/>
                        <a:pt x="51" y="10"/>
                      </a:cubicBezTo>
                      <a:cubicBezTo>
                        <a:pt x="51" y="13"/>
                        <a:pt x="51" y="13"/>
                        <a:pt x="51" y="13"/>
                      </a:cubicBezTo>
                      <a:cubicBezTo>
                        <a:pt x="51" y="15"/>
                        <a:pt x="53" y="17"/>
                        <a:pt x="55" y="17"/>
                      </a:cubicBezTo>
                      <a:cubicBezTo>
                        <a:pt x="57" y="17"/>
                        <a:pt x="59" y="15"/>
                        <a:pt x="59" y="13"/>
                      </a:cubicBezTo>
                      <a:cubicBezTo>
                        <a:pt x="59" y="10"/>
                        <a:pt x="59" y="10"/>
                        <a:pt x="59" y="10"/>
                      </a:cubicBezTo>
                      <a:cubicBezTo>
                        <a:pt x="61" y="10"/>
                        <a:pt x="61" y="10"/>
                        <a:pt x="61" y="10"/>
                      </a:cubicBezTo>
                      <a:cubicBezTo>
                        <a:pt x="64" y="10"/>
                        <a:pt x="66" y="12"/>
                        <a:pt x="66" y="14"/>
                      </a:cubicBezTo>
                      <a:cubicBezTo>
                        <a:pt x="66" y="26"/>
                        <a:pt x="66" y="26"/>
                        <a:pt x="66" y="26"/>
                      </a:cubicBezTo>
                      <a:cubicBezTo>
                        <a:pt x="3" y="26"/>
                        <a:pt x="3" y="26"/>
                        <a:pt x="3" y="26"/>
                      </a:cubicBezTo>
                      <a:cubicBezTo>
                        <a:pt x="3" y="14"/>
                        <a:pt x="3" y="14"/>
                        <a:pt x="3" y="14"/>
                      </a:cubicBezTo>
                      <a:cubicBezTo>
                        <a:pt x="3" y="12"/>
                        <a:pt x="5" y="10"/>
                        <a:pt x="7" y="10"/>
                      </a:cubicBezTo>
                      <a:close/>
                      <a:moveTo>
                        <a:pt x="3" y="28"/>
                      </a:moveTo>
                      <a:cubicBezTo>
                        <a:pt x="66" y="28"/>
                        <a:pt x="66" y="28"/>
                        <a:pt x="66" y="28"/>
                      </a:cubicBezTo>
                      <a:cubicBezTo>
                        <a:pt x="66" y="69"/>
                        <a:pt x="66" y="69"/>
                        <a:pt x="66" y="69"/>
                      </a:cubicBezTo>
                      <a:cubicBezTo>
                        <a:pt x="66" y="72"/>
                        <a:pt x="64" y="74"/>
                        <a:pt x="61" y="74"/>
                      </a:cubicBezTo>
                      <a:cubicBezTo>
                        <a:pt x="7" y="74"/>
                        <a:pt x="7" y="74"/>
                        <a:pt x="7" y="74"/>
                      </a:cubicBezTo>
                      <a:cubicBezTo>
                        <a:pt x="5" y="74"/>
                        <a:pt x="3" y="72"/>
                        <a:pt x="3" y="69"/>
                      </a:cubicBezTo>
                      <a:lnTo>
                        <a:pt x="3" y="28"/>
                      </a:lnTo>
                      <a:close/>
                      <a:moveTo>
                        <a:pt x="34" y="39"/>
                      </a:moveTo>
                      <a:cubicBezTo>
                        <a:pt x="36" y="39"/>
                        <a:pt x="37" y="38"/>
                        <a:pt x="37" y="36"/>
                      </a:cubicBezTo>
                      <a:cubicBezTo>
                        <a:pt x="37" y="34"/>
                        <a:pt x="36" y="33"/>
                        <a:pt x="34" y="33"/>
                      </a:cubicBezTo>
                      <a:cubicBezTo>
                        <a:pt x="33" y="33"/>
                        <a:pt x="31" y="34"/>
                        <a:pt x="31" y="36"/>
                      </a:cubicBezTo>
                      <a:cubicBezTo>
                        <a:pt x="31" y="38"/>
                        <a:pt x="33" y="39"/>
                        <a:pt x="34" y="39"/>
                      </a:cubicBezTo>
                      <a:close/>
                      <a:moveTo>
                        <a:pt x="34" y="35"/>
                      </a:moveTo>
                      <a:cubicBezTo>
                        <a:pt x="35" y="35"/>
                        <a:pt x="35" y="36"/>
                        <a:pt x="35" y="36"/>
                      </a:cubicBezTo>
                      <a:cubicBezTo>
                        <a:pt x="35" y="36"/>
                        <a:pt x="35" y="37"/>
                        <a:pt x="34" y="37"/>
                      </a:cubicBezTo>
                      <a:cubicBezTo>
                        <a:pt x="34" y="37"/>
                        <a:pt x="33" y="36"/>
                        <a:pt x="33" y="36"/>
                      </a:cubicBezTo>
                      <a:cubicBezTo>
                        <a:pt x="33" y="36"/>
                        <a:pt x="34" y="35"/>
                        <a:pt x="34" y="35"/>
                      </a:cubicBezTo>
                      <a:close/>
                      <a:moveTo>
                        <a:pt x="44" y="39"/>
                      </a:moveTo>
                      <a:cubicBezTo>
                        <a:pt x="46" y="39"/>
                        <a:pt x="47" y="38"/>
                        <a:pt x="47" y="36"/>
                      </a:cubicBezTo>
                      <a:cubicBezTo>
                        <a:pt x="47" y="34"/>
                        <a:pt x="46" y="33"/>
                        <a:pt x="44" y="33"/>
                      </a:cubicBezTo>
                      <a:cubicBezTo>
                        <a:pt x="43" y="33"/>
                        <a:pt x="41" y="34"/>
                        <a:pt x="41" y="36"/>
                      </a:cubicBezTo>
                      <a:cubicBezTo>
                        <a:pt x="41" y="38"/>
                        <a:pt x="43" y="39"/>
                        <a:pt x="44" y="39"/>
                      </a:cubicBezTo>
                      <a:close/>
                      <a:moveTo>
                        <a:pt x="44" y="35"/>
                      </a:moveTo>
                      <a:cubicBezTo>
                        <a:pt x="45" y="35"/>
                        <a:pt x="45" y="36"/>
                        <a:pt x="45" y="36"/>
                      </a:cubicBezTo>
                      <a:cubicBezTo>
                        <a:pt x="45" y="36"/>
                        <a:pt x="45" y="37"/>
                        <a:pt x="44" y="37"/>
                      </a:cubicBezTo>
                      <a:cubicBezTo>
                        <a:pt x="44" y="37"/>
                        <a:pt x="43" y="36"/>
                        <a:pt x="43" y="36"/>
                      </a:cubicBezTo>
                      <a:cubicBezTo>
                        <a:pt x="43" y="36"/>
                        <a:pt x="44" y="35"/>
                        <a:pt x="44" y="35"/>
                      </a:cubicBezTo>
                      <a:close/>
                      <a:moveTo>
                        <a:pt x="54" y="39"/>
                      </a:moveTo>
                      <a:cubicBezTo>
                        <a:pt x="56" y="39"/>
                        <a:pt x="57" y="38"/>
                        <a:pt x="57" y="36"/>
                      </a:cubicBezTo>
                      <a:cubicBezTo>
                        <a:pt x="57" y="34"/>
                        <a:pt x="56" y="33"/>
                        <a:pt x="54" y="33"/>
                      </a:cubicBezTo>
                      <a:cubicBezTo>
                        <a:pt x="52" y="33"/>
                        <a:pt x="51" y="34"/>
                        <a:pt x="51" y="36"/>
                      </a:cubicBezTo>
                      <a:cubicBezTo>
                        <a:pt x="51" y="38"/>
                        <a:pt x="52" y="39"/>
                        <a:pt x="54" y="39"/>
                      </a:cubicBezTo>
                      <a:close/>
                      <a:moveTo>
                        <a:pt x="54" y="35"/>
                      </a:moveTo>
                      <a:cubicBezTo>
                        <a:pt x="55" y="35"/>
                        <a:pt x="55" y="36"/>
                        <a:pt x="55" y="36"/>
                      </a:cubicBezTo>
                      <a:cubicBezTo>
                        <a:pt x="55" y="36"/>
                        <a:pt x="55" y="37"/>
                        <a:pt x="54" y="37"/>
                      </a:cubicBezTo>
                      <a:cubicBezTo>
                        <a:pt x="54" y="37"/>
                        <a:pt x="53" y="36"/>
                        <a:pt x="53" y="36"/>
                      </a:cubicBezTo>
                      <a:cubicBezTo>
                        <a:pt x="53" y="36"/>
                        <a:pt x="54" y="35"/>
                        <a:pt x="54" y="35"/>
                      </a:cubicBezTo>
                      <a:close/>
                      <a:moveTo>
                        <a:pt x="14" y="49"/>
                      </a:moveTo>
                      <a:cubicBezTo>
                        <a:pt x="16" y="49"/>
                        <a:pt x="17" y="47"/>
                        <a:pt x="17" y="46"/>
                      </a:cubicBezTo>
                      <a:cubicBezTo>
                        <a:pt x="17" y="44"/>
                        <a:pt x="16" y="43"/>
                        <a:pt x="14" y="43"/>
                      </a:cubicBezTo>
                      <a:cubicBezTo>
                        <a:pt x="13" y="43"/>
                        <a:pt x="11" y="44"/>
                        <a:pt x="11" y="46"/>
                      </a:cubicBezTo>
                      <a:cubicBezTo>
                        <a:pt x="11" y="47"/>
                        <a:pt x="13" y="49"/>
                        <a:pt x="14" y="49"/>
                      </a:cubicBezTo>
                      <a:close/>
                      <a:moveTo>
                        <a:pt x="14" y="45"/>
                      </a:moveTo>
                      <a:cubicBezTo>
                        <a:pt x="15" y="45"/>
                        <a:pt x="15" y="45"/>
                        <a:pt x="15" y="46"/>
                      </a:cubicBezTo>
                      <a:cubicBezTo>
                        <a:pt x="15" y="46"/>
                        <a:pt x="15" y="47"/>
                        <a:pt x="14" y="47"/>
                      </a:cubicBezTo>
                      <a:cubicBezTo>
                        <a:pt x="14" y="47"/>
                        <a:pt x="13" y="46"/>
                        <a:pt x="13" y="46"/>
                      </a:cubicBezTo>
                      <a:cubicBezTo>
                        <a:pt x="13" y="45"/>
                        <a:pt x="14" y="45"/>
                        <a:pt x="14" y="45"/>
                      </a:cubicBezTo>
                      <a:close/>
                      <a:moveTo>
                        <a:pt x="24" y="49"/>
                      </a:moveTo>
                      <a:cubicBezTo>
                        <a:pt x="26" y="49"/>
                        <a:pt x="27" y="47"/>
                        <a:pt x="27" y="46"/>
                      </a:cubicBezTo>
                      <a:cubicBezTo>
                        <a:pt x="27" y="44"/>
                        <a:pt x="26" y="43"/>
                        <a:pt x="24" y="43"/>
                      </a:cubicBezTo>
                      <a:cubicBezTo>
                        <a:pt x="23" y="43"/>
                        <a:pt x="21" y="44"/>
                        <a:pt x="21" y="46"/>
                      </a:cubicBezTo>
                      <a:cubicBezTo>
                        <a:pt x="21" y="47"/>
                        <a:pt x="23" y="49"/>
                        <a:pt x="24" y="49"/>
                      </a:cubicBezTo>
                      <a:close/>
                      <a:moveTo>
                        <a:pt x="24" y="45"/>
                      </a:moveTo>
                      <a:cubicBezTo>
                        <a:pt x="25" y="45"/>
                        <a:pt x="25" y="45"/>
                        <a:pt x="25" y="46"/>
                      </a:cubicBezTo>
                      <a:cubicBezTo>
                        <a:pt x="25" y="46"/>
                        <a:pt x="25" y="47"/>
                        <a:pt x="24" y="47"/>
                      </a:cubicBezTo>
                      <a:cubicBezTo>
                        <a:pt x="24" y="47"/>
                        <a:pt x="23" y="46"/>
                        <a:pt x="23" y="46"/>
                      </a:cubicBezTo>
                      <a:cubicBezTo>
                        <a:pt x="23" y="45"/>
                        <a:pt x="24" y="45"/>
                        <a:pt x="24" y="45"/>
                      </a:cubicBezTo>
                      <a:close/>
                      <a:moveTo>
                        <a:pt x="34" y="49"/>
                      </a:moveTo>
                      <a:cubicBezTo>
                        <a:pt x="36" y="49"/>
                        <a:pt x="37" y="47"/>
                        <a:pt x="37" y="46"/>
                      </a:cubicBezTo>
                      <a:cubicBezTo>
                        <a:pt x="37" y="44"/>
                        <a:pt x="36" y="43"/>
                        <a:pt x="34" y="43"/>
                      </a:cubicBezTo>
                      <a:cubicBezTo>
                        <a:pt x="33" y="43"/>
                        <a:pt x="31" y="44"/>
                        <a:pt x="31" y="46"/>
                      </a:cubicBezTo>
                      <a:cubicBezTo>
                        <a:pt x="31" y="47"/>
                        <a:pt x="33" y="49"/>
                        <a:pt x="34" y="49"/>
                      </a:cubicBezTo>
                      <a:close/>
                      <a:moveTo>
                        <a:pt x="34" y="45"/>
                      </a:moveTo>
                      <a:cubicBezTo>
                        <a:pt x="35" y="45"/>
                        <a:pt x="35" y="45"/>
                        <a:pt x="35" y="46"/>
                      </a:cubicBezTo>
                      <a:cubicBezTo>
                        <a:pt x="35" y="46"/>
                        <a:pt x="35" y="47"/>
                        <a:pt x="34" y="47"/>
                      </a:cubicBezTo>
                      <a:cubicBezTo>
                        <a:pt x="34" y="47"/>
                        <a:pt x="33" y="46"/>
                        <a:pt x="33" y="46"/>
                      </a:cubicBezTo>
                      <a:cubicBezTo>
                        <a:pt x="33" y="45"/>
                        <a:pt x="34" y="45"/>
                        <a:pt x="34" y="45"/>
                      </a:cubicBezTo>
                      <a:close/>
                      <a:moveTo>
                        <a:pt x="44" y="49"/>
                      </a:moveTo>
                      <a:cubicBezTo>
                        <a:pt x="46" y="49"/>
                        <a:pt x="47" y="47"/>
                        <a:pt x="47" y="46"/>
                      </a:cubicBezTo>
                      <a:cubicBezTo>
                        <a:pt x="47" y="44"/>
                        <a:pt x="46" y="43"/>
                        <a:pt x="44" y="43"/>
                      </a:cubicBezTo>
                      <a:cubicBezTo>
                        <a:pt x="43" y="43"/>
                        <a:pt x="41" y="44"/>
                        <a:pt x="41" y="46"/>
                      </a:cubicBezTo>
                      <a:cubicBezTo>
                        <a:pt x="41" y="47"/>
                        <a:pt x="43" y="49"/>
                        <a:pt x="44" y="49"/>
                      </a:cubicBezTo>
                      <a:close/>
                      <a:moveTo>
                        <a:pt x="44" y="45"/>
                      </a:moveTo>
                      <a:cubicBezTo>
                        <a:pt x="45" y="45"/>
                        <a:pt x="45" y="45"/>
                        <a:pt x="45" y="46"/>
                      </a:cubicBezTo>
                      <a:cubicBezTo>
                        <a:pt x="45" y="46"/>
                        <a:pt x="45" y="47"/>
                        <a:pt x="44" y="47"/>
                      </a:cubicBezTo>
                      <a:cubicBezTo>
                        <a:pt x="44" y="47"/>
                        <a:pt x="43" y="46"/>
                        <a:pt x="43" y="46"/>
                      </a:cubicBezTo>
                      <a:cubicBezTo>
                        <a:pt x="43" y="45"/>
                        <a:pt x="44" y="45"/>
                        <a:pt x="44" y="45"/>
                      </a:cubicBezTo>
                      <a:close/>
                      <a:moveTo>
                        <a:pt x="54" y="49"/>
                      </a:moveTo>
                      <a:cubicBezTo>
                        <a:pt x="56" y="49"/>
                        <a:pt x="57" y="47"/>
                        <a:pt x="57" y="46"/>
                      </a:cubicBezTo>
                      <a:cubicBezTo>
                        <a:pt x="57" y="44"/>
                        <a:pt x="56" y="43"/>
                        <a:pt x="54" y="43"/>
                      </a:cubicBezTo>
                      <a:cubicBezTo>
                        <a:pt x="52" y="43"/>
                        <a:pt x="51" y="44"/>
                        <a:pt x="51" y="46"/>
                      </a:cubicBezTo>
                      <a:cubicBezTo>
                        <a:pt x="51" y="47"/>
                        <a:pt x="52" y="49"/>
                        <a:pt x="54" y="49"/>
                      </a:cubicBezTo>
                      <a:close/>
                      <a:moveTo>
                        <a:pt x="54" y="45"/>
                      </a:moveTo>
                      <a:cubicBezTo>
                        <a:pt x="55" y="45"/>
                        <a:pt x="55" y="45"/>
                        <a:pt x="55" y="46"/>
                      </a:cubicBezTo>
                      <a:cubicBezTo>
                        <a:pt x="55" y="46"/>
                        <a:pt x="55" y="47"/>
                        <a:pt x="54" y="47"/>
                      </a:cubicBezTo>
                      <a:cubicBezTo>
                        <a:pt x="54" y="47"/>
                        <a:pt x="53" y="46"/>
                        <a:pt x="53" y="46"/>
                      </a:cubicBezTo>
                      <a:cubicBezTo>
                        <a:pt x="53" y="45"/>
                        <a:pt x="54" y="45"/>
                        <a:pt x="54" y="45"/>
                      </a:cubicBezTo>
                      <a:close/>
                      <a:moveTo>
                        <a:pt x="14" y="59"/>
                      </a:moveTo>
                      <a:cubicBezTo>
                        <a:pt x="16" y="59"/>
                        <a:pt x="17" y="57"/>
                        <a:pt x="17" y="56"/>
                      </a:cubicBezTo>
                      <a:cubicBezTo>
                        <a:pt x="17" y="54"/>
                        <a:pt x="16" y="53"/>
                        <a:pt x="14" y="53"/>
                      </a:cubicBezTo>
                      <a:cubicBezTo>
                        <a:pt x="13" y="53"/>
                        <a:pt x="11" y="54"/>
                        <a:pt x="11" y="56"/>
                      </a:cubicBezTo>
                      <a:cubicBezTo>
                        <a:pt x="11" y="57"/>
                        <a:pt x="13" y="59"/>
                        <a:pt x="14" y="59"/>
                      </a:cubicBezTo>
                      <a:close/>
                      <a:moveTo>
                        <a:pt x="14" y="55"/>
                      </a:moveTo>
                      <a:cubicBezTo>
                        <a:pt x="15" y="55"/>
                        <a:pt x="15" y="55"/>
                        <a:pt x="15" y="56"/>
                      </a:cubicBezTo>
                      <a:cubicBezTo>
                        <a:pt x="15" y="56"/>
                        <a:pt x="15" y="57"/>
                        <a:pt x="14" y="57"/>
                      </a:cubicBezTo>
                      <a:cubicBezTo>
                        <a:pt x="14" y="57"/>
                        <a:pt x="13" y="56"/>
                        <a:pt x="13" y="56"/>
                      </a:cubicBezTo>
                      <a:cubicBezTo>
                        <a:pt x="13" y="55"/>
                        <a:pt x="14" y="55"/>
                        <a:pt x="14" y="55"/>
                      </a:cubicBezTo>
                      <a:close/>
                      <a:moveTo>
                        <a:pt x="24" y="59"/>
                      </a:moveTo>
                      <a:cubicBezTo>
                        <a:pt x="26" y="59"/>
                        <a:pt x="27" y="57"/>
                        <a:pt x="27" y="56"/>
                      </a:cubicBezTo>
                      <a:cubicBezTo>
                        <a:pt x="27" y="54"/>
                        <a:pt x="26" y="53"/>
                        <a:pt x="24" y="53"/>
                      </a:cubicBezTo>
                      <a:cubicBezTo>
                        <a:pt x="23" y="53"/>
                        <a:pt x="21" y="54"/>
                        <a:pt x="21" y="56"/>
                      </a:cubicBezTo>
                      <a:cubicBezTo>
                        <a:pt x="21" y="57"/>
                        <a:pt x="23" y="59"/>
                        <a:pt x="24" y="59"/>
                      </a:cubicBezTo>
                      <a:close/>
                      <a:moveTo>
                        <a:pt x="24" y="55"/>
                      </a:moveTo>
                      <a:cubicBezTo>
                        <a:pt x="25" y="55"/>
                        <a:pt x="25" y="55"/>
                        <a:pt x="25" y="56"/>
                      </a:cubicBezTo>
                      <a:cubicBezTo>
                        <a:pt x="25" y="56"/>
                        <a:pt x="25" y="57"/>
                        <a:pt x="24" y="57"/>
                      </a:cubicBezTo>
                      <a:cubicBezTo>
                        <a:pt x="24" y="57"/>
                        <a:pt x="23" y="56"/>
                        <a:pt x="23" y="56"/>
                      </a:cubicBezTo>
                      <a:cubicBezTo>
                        <a:pt x="23" y="55"/>
                        <a:pt x="24" y="55"/>
                        <a:pt x="24" y="55"/>
                      </a:cubicBezTo>
                      <a:close/>
                      <a:moveTo>
                        <a:pt x="34" y="59"/>
                      </a:moveTo>
                      <a:cubicBezTo>
                        <a:pt x="36" y="59"/>
                        <a:pt x="37" y="57"/>
                        <a:pt x="37" y="56"/>
                      </a:cubicBezTo>
                      <a:cubicBezTo>
                        <a:pt x="37" y="54"/>
                        <a:pt x="36" y="53"/>
                        <a:pt x="34" y="53"/>
                      </a:cubicBezTo>
                      <a:cubicBezTo>
                        <a:pt x="33" y="53"/>
                        <a:pt x="31" y="54"/>
                        <a:pt x="31" y="56"/>
                      </a:cubicBezTo>
                      <a:cubicBezTo>
                        <a:pt x="31" y="57"/>
                        <a:pt x="33" y="59"/>
                        <a:pt x="34" y="59"/>
                      </a:cubicBezTo>
                      <a:close/>
                      <a:moveTo>
                        <a:pt x="34" y="55"/>
                      </a:moveTo>
                      <a:cubicBezTo>
                        <a:pt x="35" y="55"/>
                        <a:pt x="35" y="55"/>
                        <a:pt x="35" y="56"/>
                      </a:cubicBezTo>
                      <a:cubicBezTo>
                        <a:pt x="35" y="56"/>
                        <a:pt x="35" y="57"/>
                        <a:pt x="34" y="57"/>
                      </a:cubicBezTo>
                      <a:cubicBezTo>
                        <a:pt x="34" y="57"/>
                        <a:pt x="33" y="56"/>
                        <a:pt x="33" y="56"/>
                      </a:cubicBezTo>
                      <a:cubicBezTo>
                        <a:pt x="33" y="55"/>
                        <a:pt x="34" y="55"/>
                        <a:pt x="34" y="55"/>
                      </a:cubicBezTo>
                      <a:close/>
                      <a:moveTo>
                        <a:pt x="44" y="59"/>
                      </a:moveTo>
                      <a:cubicBezTo>
                        <a:pt x="46" y="59"/>
                        <a:pt x="47" y="57"/>
                        <a:pt x="47" y="56"/>
                      </a:cubicBezTo>
                      <a:cubicBezTo>
                        <a:pt x="47" y="54"/>
                        <a:pt x="46" y="53"/>
                        <a:pt x="44" y="53"/>
                      </a:cubicBezTo>
                      <a:cubicBezTo>
                        <a:pt x="43" y="53"/>
                        <a:pt x="41" y="54"/>
                        <a:pt x="41" y="56"/>
                      </a:cubicBezTo>
                      <a:cubicBezTo>
                        <a:pt x="41" y="57"/>
                        <a:pt x="43" y="59"/>
                        <a:pt x="44" y="59"/>
                      </a:cubicBezTo>
                      <a:close/>
                      <a:moveTo>
                        <a:pt x="44" y="55"/>
                      </a:moveTo>
                      <a:cubicBezTo>
                        <a:pt x="45" y="55"/>
                        <a:pt x="45" y="55"/>
                        <a:pt x="45" y="56"/>
                      </a:cubicBezTo>
                      <a:cubicBezTo>
                        <a:pt x="45" y="56"/>
                        <a:pt x="45" y="57"/>
                        <a:pt x="44" y="57"/>
                      </a:cubicBezTo>
                      <a:cubicBezTo>
                        <a:pt x="44" y="57"/>
                        <a:pt x="43" y="56"/>
                        <a:pt x="43" y="56"/>
                      </a:cubicBezTo>
                      <a:cubicBezTo>
                        <a:pt x="43" y="55"/>
                        <a:pt x="44" y="55"/>
                        <a:pt x="44" y="55"/>
                      </a:cubicBezTo>
                      <a:close/>
                      <a:moveTo>
                        <a:pt x="54" y="59"/>
                      </a:moveTo>
                      <a:cubicBezTo>
                        <a:pt x="56" y="59"/>
                        <a:pt x="57" y="57"/>
                        <a:pt x="57" y="56"/>
                      </a:cubicBezTo>
                      <a:cubicBezTo>
                        <a:pt x="57" y="54"/>
                        <a:pt x="56" y="53"/>
                        <a:pt x="54" y="53"/>
                      </a:cubicBezTo>
                      <a:cubicBezTo>
                        <a:pt x="52" y="53"/>
                        <a:pt x="51" y="54"/>
                        <a:pt x="51" y="56"/>
                      </a:cubicBezTo>
                      <a:cubicBezTo>
                        <a:pt x="51" y="57"/>
                        <a:pt x="52" y="59"/>
                        <a:pt x="54" y="59"/>
                      </a:cubicBezTo>
                      <a:close/>
                      <a:moveTo>
                        <a:pt x="54" y="55"/>
                      </a:moveTo>
                      <a:cubicBezTo>
                        <a:pt x="55" y="55"/>
                        <a:pt x="55" y="55"/>
                        <a:pt x="55" y="56"/>
                      </a:cubicBezTo>
                      <a:cubicBezTo>
                        <a:pt x="55" y="56"/>
                        <a:pt x="55" y="57"/>
                        <a:pt x="54" y="57"/>
                      </a:cubicBezTo>
                      <a:cubicBezTo>
                        <a:pt x="54" y="57"/>
                        <a:pt x="53" y="56"/>
                        <a:pt x="53" y="56"/>
                      </a:cubicBezTo>
                      <a:cubicBezTo>
                        <a:pt x="53" y="55"/>
                        <a:pt x="54" y="55"/>
                        <a:pt x="54" y="55"/>
                      </a:cubicBezTo>
                      <a:close/>
                      <a:moveTo>
                        <a:pt x="14" y="68"/>
                      </a:moveTo>
                      <a:cubicBezTo>
                        <a:pt x="16" y="68"/>
                        <a:pt x="17" y="67"/>
                        <a:pt x="17" y="65"/>
                      </a:cubicBezTo>
                      <a:cubicBezTo>
                        <a:pt x="17" y="64"/>
                        <a:pt x="16" y="63"/>
                        <a:pt x="14" y="63"/>
                      </a:cubicBezTo>
                      <a:cubicBezTo>
                        <a:pt x="13" y="63"/>
                        <a:pt x="11" y="64"/>
                        <a:pt x="11" y="65"/>
                      </a:cubicBezTo>
                      <a:cubicBezTo>
                        <a:pt x="11" y="67"/>
                        <a:pt x="13" y="68"/>
                        <a:pt x="14" y="68"/>
                      </a:cubicBezTo>
                      <a:close/>
                      <a:moveTo>
                        <a:pt x="14" y="65"/>
                      </a:moveTo>
                      <a:cubicBezTo>
                        <a:pt x="15" y="65"/>
                        <a:pt x="15" y="65"/>
                        <a:pt x="15" y="65"/>
                      </a:cubicBezTo>
                      <a:cubicBezTo>
                        <a:pt x="15" y="66"/>
                        <a:pt x="15" y="66"/>
                        <a:pt x="14" y="66"/>
                      </a:cubicBezTo>
                      <a:cubicBezTo>
                        <a:pt x="14" y="66"/>
                        <a:pt x="13" y="66"/>
                        <a:pt x="13" y="65"/>
                      </a:cubicBezTo>
                      <a:cubicBezTo>
                        <a:pt x="13" y="65"/>
                        <a:pt x="14" y="65"/>
                        <a:pt x="14" y="65"/>
                      </a:cubicBezTo>
                      <a:close/>
                      <a:moveTo>
                        <a:pt x="24" y="68"/>
                      </a:moveTo>
                      <a:cubicBezTo>
                        <a:pt x="26" y="68"/>
                        <a:pt x="27" y="67"/>
                        <a:pt x="27" y="65"/>
                      </a:cubicBezTo>
                      <a:cubicBezTo>
                        <a:pt x="27" y="64"/>
                        <a:pt x="26" y="63"/>
                        <a:pt x="24" y="63"/>
                      </a:cubicBezTo>
                      <a:cubicBezTo>
                        <a:pt x="23" y="63"/>
                        <a:pt x="21" y="64"/>
                        <a:pt x="21" y="65"/>
                      </a:cubicBezTo>
                      <a:cubicBezTo>
                        <a:pt x="21" y="67"/>
                        <a:pt x="23" y="68"/>
                        <a:pt x="24" y="68"/>
                      </a:cubicBezTo>
                      <a:close/>
                      <a:moveTo>
                        <a:pt x="24" y="65"/>
                      </a:moveTo>
                      <a:cubicBezTo>
                        <a:pt x="25" y="65"/>
                        <a:pt x="25" y="65"/>
                        <a:pt x="25" y="65"/>
                      </a:cubicBezTo>
                      <a:cubicBezTo>
                        <a:pt x="25" y="66"/>
                        <a:pt x="25" y="66"/>
                        <a:pt x="24" y="66"/>
                      </a:cubicBezTo>
                      <a:cubicBezTo>
                        <a:pt x="24" y="66"/>
                        <a:pt x="23" y="66"/>
                        <a:pt x="23" y="65"/>
                      </a:cubicBezTo>
                      <a:cubicBezTo>
                        <a:pt x="23" y="65"/>
                        <a:pt x="24" y="65"/>
                        <a:pt x="24"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1" name="Freeform 33">
                  <a:extLst>
                    <a:ext uri="{FF2B5EF4-FFF2-40B4-BE49-F238E27FC236}">
                      <a16:creationId xmlns:a16="http://schemas.microsoft.com/office/drawing/2014/main" id="{75D7811E-508D-9F49-AE85-F831E7CC877A}"/>
                    </a:ext>
                  </a:extLst>
                </p:cNvPr>
                <p:cNvSpPr>
                  <a:spLocks noEditPoints="1"/>
                </p:cNvSpPr>
                <p:nvPr/>
              </p:nvSpPr>
              <p:spPr bwMode="auto">
                <a:xfrm>
                  <a:off x="6493568" y="2835236"/>
                  <a:ext cx="449953" cy="460928"/>
                </a:xfrm>
                <a:custGeom>
                  <a:avLst/>
                  <a:gdLst>
                    <a:gd name="T0" fmla="*/ 8 w 52"/>
                    <a:gd name="T1" fmla="*/ 19 h 53"/>
                    <a:gd name="T2" fmla="*/ 8 w 52"/>
                    <a:gd name="T3" fmla="*/ 19 h 53"/>
                    <a:gd name="T4" fmla="*/ 8 w 52"/>
                    <a:gd name="T5" fmla="*/ 18 h 53"/>
                    <a:gd name="T6" fmla="*/ 8 w 52"/>
                    <a:gd name="T7" fmla="*/ 17 h 53"/>
                    <a:gd name="T8" fmla="*/ 8 w 52"/>
                    <a:gd name="T9" fmla="*/ 17 h 53"/>
                    <a:gd name="T10" fmla="*/ 15 w 52"/>
                    <a:gd name="T11" fmla="*/ 10 h 53"/>
                    <a:gd name="T12" fmla="*/ 17 w 52"/>
                    <a:gd name="T13" fmla="*/ 10 h 53"/>
                    <a:gd name="T14" fmla="*/ 17 w 52"/>
                    <a:gd name="T15" fmla="*/ 12 h 53"/>
                    <a:gd name="T16" fmla="*/ 13 w 52"/>
                    <a:gd name="T17" fmla="*/ 17 h 53"/>
                    <a:gd name="T18" fmla="*/ 39 w 52"/>
                    <a:gd name="T19" fmla="*/ 17 h 53"/>
                    <a:gd name="T20" fmla="*/ 40 w 52"/>
                    <a:gd name="T21" fmla="*/ 18 h 53"/>
                    <a:gd name="T22" fmla="*/ 39 w 52"/>
                    <a:gd name="T23" fmla="*/ 20 h 53"/>
                    <a:gd name="T24" fmla="*/ 13 w 52"/>
                    <a:gd name="T25" fmla="*/ 20 h 53"/>
                    <a:gd name="T26" fmla="*/ 17 w 52"/>
                    <a:gd name="T27" fmla="*/ 24 h 53"/>
                    <a:gd name="T28" fmla="*/ 17 w 52"/>
                    <a:gd name="T29" fmla="*/ 26 h 53"/>
                    <a:gd name="T30" fmla="*/ 16 w 52"/>
                    <a:gd name="T31" fmla="*/ 26 h 53"/>
                    <a:gd name="T32" fmla="*/ 15 w 52"/>
                    <a:gd name="T33" fmla="*/ 26 h 53"/>
                    <a:gd name="T34" fmla="*/ 8 w 52"/>
                    <a:gd name="T35" fmla="*/ 19 h 53"/>
                    <a:gd name="T36" fmla="*/ 43 w 52"/>
                    <a:gd name="T37" fmla="*/ 34 h 53"/>
                    <a:gd name="T38" fmla="*/ 43 w 52"/>
                    <a:gd name="T39" fmla="*/ 34 h 53"/>
                    <a:gd name="T40" fmla="*/ 36 w 52"/>
                    <a:gd name="T41" fmla="*/ 27 h 53"/>
                    <a:gd name="T42" fmla="*/ 34 w 52"/>
                    <a:gd name="T43" fmla="*/ 27 h 53"/>
                    <a:gd name="T44" fmla="*/ 34 w 52"/>
                    <a:gd name="T45" fmla="*/ 29 h 53"/>
                    <a:gd name="T46" fmla="*/ 39 w 52"/>
                    <a:gd name="T47" fmla="*/ 33 h 53"/>
                    <a:gd name="T48" fmla="*/ 13 w 52"/>
                    <a:gd name="T49" fmla="*/ 33 h 53"/>
                    <a:gd name="T50" fmla="*/ 11 w 52"/>
                    <a:gd name="T51" fmla="*/ 35 h 53"/>
                    <a:gd name="T52" fmla="*/ 13 w 52"/>
                    <a:gd name="T53" fmla="*/ 36 h 53"/>
                    <a:gd name="T54" fmla="*/ 39 w 52"/>
                    <a:gd name="T55" fmla="*/ 36 h 53"/>
                    <a:gd name="T56" fmla="*/ 34 w 52"/>
                    <a:gd name="T57" fmla="*/ 41 h 53"/>
                    <a:gd name="T58" fmla="*/ 34 w 52"/>
                    <a:gd name="T59" fmla="*/ 43 h 53"/>
                    <a:gd name="T60" fmla="*/ 35 w 52"/>
                    <a:gd name="T61" fmla="*/ 43 h 53"/>
                    <a:gd name="T62" fmla="*/ 36 w 52"/>
                    <a:gd name="T63" fmla="*/ 43 h 53"/>
                    <a:gd name="T64" fmla="*/ 43 w 52"/>
                    <a:gd name="T65" fmla="*/ 36 h 53"/>
                    <a:gd name="T66" fmla="*/ 43 w 52"/>
                    <a:gd name="T67" fmla="*/ 36 h 53"/>
                    <a:gd name="T68" fmla="*/ 44 w 52"/>
                    <a:gd name="T69" fmla="*/ 35 h 53"/>
                    <a:gd name="T70" fmla="*/ 43 w 52"/>
                    <a:gd name="T71" fmla="*/ 34 h 53"/>
                    <a:gd name="T72" fmla="*/ 52 w 52"/>
                    <a:gd name="T73" fmla="*/ 7 h 53"/>
                    <a:gd name="T74" fmla="*/ 52 w 52"/>
                    <a:gd name="T75" fmla="*/ 45 h 53"/>
                    <a:gd name="T76" fmla="*/ 45 w 52"/>
                    <a:gd name="T77" fmla="*/ 53 h 53"/>
                    <a:gd name="T78" fmla="*/ 7 w 52"/>
                    <a:gd name="T79" fmla="*/ 53 h 53"/>
                    <a:gd name="T80" fmla="*/ 0 w 52"/>
                    <a:gd name="T81" fmla="*/ 45 h 53"/>
                    <a:gd name="T82" fmla="*/ 0 w 52"/>
                    <a:gd name="T83" fmla="*/ 7 h 53"/>
                    <a:gd name="T84" fmla="*/ 7 w 52"/>
                    <a:gd name="T85" fmla="*/ 0 h 53"/>
                    <a:gd name="T86" fmla="*/ 45 w 52"/>
                    <a:gd name="T87" fmla="*/ 0 h 53"/>
                    <a:gd name="T88" fmla="*/ 52 w 52"/>
                    <a:gd name="T89" fmla="*/ 7 h 53"/>
                    <a:gd name="T90" fmla="*/ 49 w 52"/>
                    <a:gd name="T91" fmla="*/ 7 h 53"/>
                    <a:gd name="T92" fmla="*/ 45 w 52"/>
                    <a:gd name="T93" fmla="*/ 3 h 53"/>
                    <a:gd name="T94" fmla="*/ 7 w 52"/>
                    <a:gd name="T95" fmla="*/ 3 h 53"/>
                    <a:gd name="T96" fmla="*/ 3 w 52"/>
                    <a:gd name="T97" fmla="*/ 7 h 53"/>
                    <a:gd name="T98" fmla="*/ 3 w 52"/>
                    <a:gd name="T99" fmla="*/ 45 h 53"/>
                    <a:gd name="T100" fmla="*/ 7 w 52"/>
                    <a:gd name="T101" fmla="*/ 50 h 53"/>
                    <a:gd name="T102" fmla="*/ 45 w 52"/>
                    <a:gd name="T103" fmla="*/ 50 h 53"/>
                    <a:gd name="T104" fmla="*/ 49 w 52"/>
                    <a:gd name="T105" fmla="*/ 45 h 53"/>
                    <a:gd name="T106" fmla="*/ 49 w 52"/>
                    <a:gd name="T10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3">
                      <a:moveTo>
                        <a:pt x="8" y="19"/>
                      </a:moveTo>
                      <a:cubicBezTo>
                        <a:pt x="8" y="19"/>
                        <a:pt x="8" y="19"/>
                        <a:pt x="8" y="19"/>
                      </a:cubicBezTo>
                      <a:cubicBezTo>
                        <a:pt x="8" y="19"/>
                        <a:pt x="8" y="18"/>
                        <a:pt x="8" y="18"/>
                      </a:cubicBezTo>
                      <a:cubicBezTo>
                        <a:pt x="8" y="18"/>
                        <a:pt x="8" y="17"/>
                        <a:pt x="8" y="17"/>
                      </a:cubicBezTo>
                      <a:cubicBezTo>
                        <a:pt x="8" y="17"/>
                        <a:pt x="8" y="17"/>
                        <a:pt x="8" y="17"/>
                      </a:cubicBezTo>
                      <a:cubicBezTo>
                        <a:pt x="15" y="10"/>
                        <a:pt x="15" y="10"/>
                        <a:pt x="15" y="10"/>
                      </a:cubicBezTo>
                      <a:cubicBezTo>
                        <a:pt x="15" y="9"/>
                        <a:pt x="16" y="9"/>
                        <a:pt x="17" y="10"/>
                      </a:cubicBezTo>
                      <a:cubicBezTo>
                        <a:pt x="18" y="11"/>
                        <a:pt x="18" y="12"/>
                        <a:pt x="17" y="12"/>
                      </a:cubicBezTo>
                      <a:cubicBezTo>
                        <a:pt x="13" y="17"/>
                        <a:pt x="13" y="17"/>
                        <a:pt x="13" y="17"/>
                      </a:cubicBezTo>
                      <a:cubicBezTo>
                        <a:pt x="39" y="17"/>
                        <a:pt x="39" y="17"/>
                        <a:pt x="39" y="17"/>
                      </a:cubicBezTo>
                      <a:cubicBezTo>
                        <a:pt x="40" y="17"/>
                        <a:pt x="40" y="17"/>
                        <a:pt x="40" y="18"/>
                      </a:cubicBezTo>
                      <a:cubicBezTo>
                        <a:pt x="40" y="19"/>
                        <a:pt x="40" y="20"/>
                        <a:pt x="39" y="20"/>
                      </a:cubicBezTo>
                      <a:cubicBezTo>
                        <a:pt x="13" y="20"/>
                        <a:pt x="13" y="20"/>
                        <a:pt x="13" y="20"/>
                      </a:cubicBezTo>
                      <a:cubicBezTo>
                        <a:pt x="17" y="24"/>
                        <a:pt x="17" y="24"/>
                        <a:pt x="17" y="24"/>
                      </a:cubicBezTo>
                      <a:cubicBezTo>
                        <a:pt x="18" y="24"/>
                        <a:pt x="18" y="25"/>
                        <a:pt x="17" y="26"/>
                      </a:cubicBezTo>
                      <a:cubicBezTo>
                        <a:pt x="17" y="26"/>
                        <a:pt x="16" y="26"/>
                        <a:pt x="16" y="26"/>
                      </a:cubicBezTo>
                      <a:cubicBezTo>
                        <a:pt x="16" y="26"/>
                        <a:pt x="15" y="26"/>
                        <a:pt x="15" y="26"/>
                      </a:cubicBezTo>
                      <a:lnTo>
                        <a:pt x="8" y="19"/>
                      </a:lnTo>
                      <a:close/>
                      <a:moveTo>
                        <a:pt x="43" y="34"/>
                      </a:moveTo>
                      <a:cubicBezTo>
                        <a:pt x="43" y="34"/>
                        <a:pt x="43" y="34"/>
                        <a:pt x="43" y="34"/>
                      </a:cubicBezTo>
                      <a:cubicBezTo>
                        <a:pt x="36" y="27"/>
                        <a:pt x="36" y="27"/>
                        <a:pt x="36" y="27"/>
                      </a:cubicBezTo>
                      <a:cubicBezTo>
                        <a:pt x="36" y="26"/>
                        <a:pt x="35" y="26"/>
                        <a:pt x="34" y="27"/>
                      </a:cubicBezTo>
                      <a:cubicBezTo>
                        <a:pt x="34" y="28"/>
                        <a:pt x="34" y="29"/>
                        <a:pt x="34" y="29"/>
                      </a:cubicBezTo>
                      <a:cubicBezTo>
                        <a:pt x="39" y="33"/>
                        <a:pt x="39" y="33"/>
                        <a:pt x="39" y="33"/>
                      </a:cubicBezTo>
                      <a:cubicBezTo>
                        <a:pt x="13" y="33"/>
                        <a:pt x="13" y="33"/>
                        <a:pt x="13" y="33"/>
                      </a:cubicBezTo>
                      <a:cubicBezTo>
                        <a:pt x="12" y="33"/>
                        <a:pt x="11" y="34"/>
                        <a:pt x="11" y="35"/>
                      </a:cubicBezTo>
                      <a:cubicBezTo>
                        <a:pt x="11" y="36"/>
                        <a:pt x="12" y="36"/>
                        <a:pt x="13" y="36"/>
                      </a:cubicBezTo>
                      <a:cubicBezTo>
                        <a:pt x="39" y="36"/>
                        <a:pt x="39" y="36"/>
                        <a:pt x="39" y="36"/>
                      </a:cubicBezTo>
                      <a:cubicBezTo>
                        <a:pt x="34" y="41"/>
                        <a:pt x="34" y="41"/>
                        <a:pt x="34" y="41"/>
                      </a:cubicBezTo>
                      <a:cubicBezTo>
                        <a:pt x="34" y="41"/>
                        <a:pt x="34" y="42"/>
                        <a:pt x="34" y="43"/>
                      </a:cubicBezTo>
                      <a:cubicBezTo>
                        <a:pt x="35" y="43"/>
                        <a:pt x="35" y="43"/>
                        <a:pt x="35" y="43"/>
                      </a:cubicBezTo>
                      <a:cubicBezTo>
                        <a:pt x="36" y="43"/>
                        <a:pt x="36" y="43"/>
                        <a:pt x="36" y="43"/>
                      </a:cubicBezTo>
                      <a:cubicBezTo>
                        <a:pt x="43" y="36"/>
                        <a:pt x="43" y="36"/>
                        <a:pt x="43" y="36"/>
                      </a:cubicBezTo>
                      <a:cubicBezTo>
                        <a:pt x="43" y="36"/>
                        <a:pt x="43" y="36"/>
                        <a:pt x="43" y="36"/>
                      </a:cubicBezTo>
                      <a:cubicBezTo>
                        <a:pt x="44" y="36"/>
                        <a:pt x="44" y="35"/>
                        <a:pt x="44" y="35"/>
                      </a:cubicBezTo>
                      <a:cubicBezTo>
                        <a:pt x="44" y="35"/>
                        <a:pt x="44" y="34"/>
                        <a:pt x="43" y="34"/>
                      </a:cubicBezTo>
                      <a:close/>
                      <a:moveTo>
                        <a:pt x="52" y="7"/>
                      </a:moveTo>
                      <a:cubicBezTo>
                        <a:pt x="52" y="45"/>
                        <a:pt x="52" y="45"/>
                        <a:pt x="52" y="45"/>
                      </a:cubicBezTo>
                      <a:cubicBezTo>
                        <a:pt x="52" y="49"/>
                        <a:pt x="49" y="53"/>
                        <a:pt x="45" y="53"/>
                      </a:cubicBezTo>
                      <a:cubicBezTo>
                        <a:pt x="7" y="53"/>
                        <a:pt x="7" y="53"/>
                        <a:pt x="7" y="53"/>
                      </a:cubicBezTo>
                      <a:cubicBezTo>
                        <a:pt x="3" y="53"/>
                        <a:pt x="0" y="49"/>
                        <a:pt x="0" y="45"/>
                      </a:cubicBezTo>
                      <a:cubicBezTo>
                        <a:pt x="0" y="7"/>
                        <a:pt x="0" y="7"/>
                        <a:pt x="0" y="7"/>
                      </a:cubicBezTo>
                      <a:cubicBezTo>
                        <a:pt x="0" y="4"/>
                        <a:pt x="3" y="0"/>
                        <a:pt x="7" y="0"/>
                      </a:cubicBezTo>
                      <a:cubicBezTo>
                        <a:pt x="45" y="0"/>
                        <a:pt x="45" y="0"/>
                        <a:pt x="45" y="0"/>
                      </a:cubicBezTo>
                      <a:cubicBezTo>
                        <a:pt x="49" y="0"/>
                        <a:pt x="52" y="4"/>
                        <a:pt x="52" y="7"/>
                      </a:cubicBezTo>
                      <a:close/>
                      <a:moveTo>
                        <a:pt x="49" y="7"/>
                      </a:moveTo>
                      <a:cubicBezTo>
                        <a:pt x="49" y="5"/>
                        <a:pt x="47" y="3"/>
                        <a:pt x="45" y="3"/>
                      </a:cubicBezTo>
                      <a:cubicBezTo>
                        <a:pt x="7" y="3"/>
                        <a:pt x="7" y="3"/>
                        <a:pt x="7" y="3"/>
                      </a:cubicBezTo>
                      <a:cubicBezTo>
                        <a:pt x="4" y="3"/>
                        <a:pt x="3" y="5"/>
                        <a:pt x="3" y="7"/>
                      </a:cubicBezTo>
                      <a:cubicBezTo>
                        <a:pt x="3" y="45"/>
                        <a:pt x="3" y="45"/>
                        <a:pt x="3" y="45"/>
                      </a:cubicBezTo>
                      <a:cubicBezTo>
                        <a:pt x="3" y="48"/>
                        <a:pt x="4" y="50"/>
                        <a:pt x="7" y="50"/>
                      </a:cubicBezTo>
                      <a:cubicBezTo>
                        <a:pt x="45" y="50"/>
                        <a:pt x="45" y="50"/>
                        <a:pt x="45" y="50"/>
                      </a:cubicBezTo>
                      <a:cubicBezTo>
                        <a:pt x="47" y="50"/>
                        <a:pt x="49" y="48"/>
                        <a:pt x="49" y="45"/>
                      </a:cubicBezTo>
                      <a:lnTo>
                        <a:pt x="49"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2" name="Freeform 34">
                  <a:extLst>
                    <a:ext uri="{FF2B5EF4-FFF2-40B4-BE49-F238E27FC236}">
                      <a16:creationId xmlns:a16="http://schemas.microsoft.com/office/drawing/2014/main" id="{569A81F4-4D5F-C543-8E15-24FD2E17235F}"/>
                    </a:ext>
                  </a:extLst>
                </p:cNvPr>
                <p:cNvSpPr>
                  <a:spLocks noEditPoints="1"/>
                </p:cNvSpPr>
                <p:nvPr/>
              </p:nvSpPr>
              <p:spPr bwMode="auto">
                <a:xfrm>
                  <a:off x="4715016" y="4611573"/>
                  <a:ext cx="438560" cy="588312"/>
                </a:xfrm>
                <a:custGeom>
                  <a:avLst/>
                  <a:gdLst>
                    <a:gd name="T0" fmla="*/ 13 w 52"/>
                    <a:gd name="T1" fmla="*/ 18 h 70"/>
                    <a:gd name="T2" fmla="*/ 12 w 52"/>
                    <a:gd name="T3" fmla="*/ 17 h 70"/>
                    <a:gd name="T4" fmla="*/ 11 w 52"/>
                    <a:gd name="T5" fmla="*/ 15 h 70"/>
                    <a:gd name="T6" fmla="*/ 51 w 52"/>
                    <a:gd name="T7" fmla="*/ 50 h 70"/>
                    <a:gd name="T8" fmla="*/ 49 w 52"/>
                    <a:gd name="T9" fmla="*/ 60 h 70"/>
                    <a:gd name="T10" fmla="*/ 51 w 52"/>
                    <a:gd name="T11" fmla="*/ 69 h 70"/>
                    <a:gd name="T12" fmla="*/ 0 w 52"/>
                    <a:gd name="T13" fmla="*/ 69 h 70"/>
                    <a:gd name="T14" fmla="*/ 1 w 52"/>
                    <a:gd name="T15" fmla="*/ 60 h 70"/>
                    <a:gd name="T16" fmla="*/ 4 w 52"/>
                    <a:gd name="T17" fmla="*/ 45 h 70"/>
                    <a:gd name="T18" fmla="*/ 19 w 52"/>
                    <a:gd name="T19" fmla="*/ 27 h 70"/>
                    <a:gd name="T20" fmla="*/ 15 w 52"/>
                    <a:gd name="T21" fmla="*/ 30 h 70"/>
                    <a:gd name="T22" fmla="*/ 10 w 52"/>
                    <a:gd name="T23" fmla="*/ 34 h 70"/>
                    <a:gd name="T24" fmla="*/ 2 w 52"/>
                    <a:gd name="T25" fmla="*/ 28 h 70"/>
                    <a:gd name="T26" fmla="*/ 8 w 52"/>
                    <a:gd name="T27" fmla="*/ 14 h 70"/>
                    <a:gd name="T28" fmla="*/ 13 w 52"/>
                    <a:gd name="T29" fmla="*/ 5 h 70"/>
                    <a:gd name="T30" fmla="*/ 12 w 52"/>
                    <a:gd name="T31" fmla="*/ 0 h 70"/>
                    <a:gd name="T32" fmla="*/ 12 w 52"/>
                    <a:gd name="T33" fmla="*/ 0 h 70"/>
                    <a:gd name="T34" fmla="*/ 14 w 52"/>
                    <a:gd name="T35" fmla="*/ 0 h 70"/>
                    <a:gd name="T36" fmla="*/ 43 w 52"/>
                    <a:gd name="T37" fmla="*/ 13 h 70"/>
                    <a:gd name="T38" fmla="*/ 51 w 52"/>
                    <a:gd name="T39" fmla="*/ 47 h 70"/>
                    <a:gd name="T40" fmla="*/ 2 w 52"/>
                    <a:gd name="T41" fmla="*/ 62 h 70"/>
                    <a:gd name="T42" fmla="*/ 48 w 52"/>
                    <a:gd name="T43" fmla="*/ 62 h 70"/>
                    <a:gd name="T44" fmla="*/ 2 w 52"/>
                    <a:gd name="T45" fmla="*/ 62 h 70"/>
                    <a:gd name="T46" fmla="*/ 6 w 52"/>
                    <a:gd name="T47" fmla="*/ 56 h 70"/>
                    <a:gd name="T48" fmla="*/ 44 w 52"/>
                    <a:gd name="T49" fmla="*/ 60 h 70"/>
                    <a:gd name="T50" fmla="*/ 12 w 52"/>
                    <a:gd name="T51" fmla="*/ 41 h 70"/>
                    <a:gd name="T52" fmla="*/ 6 w 52"/>
                    <a:gd name="T53" fmla="*/ 54 h 70"/>
                    <a:gd name="T54" fmla="*/ 15 w 52"/>
                    <a:gd name="T55" fmla="*/ 42 h 70"/>
                    <a:gd name="T56" fmla="*/ 12 w 52"/>
                    <a:gd name="T57" fmla="*/ 48 h 70"/>
                    <a:gd name="T58" fmla="*/ 41 w 52"/>
                    <a:gd name="T59" fmla="*/ 54 h 70"/>
                    <a:gd name="T60" fmla="*/ 39 w 52"/>
                    <a:gd name="T61" fmla="*/ 17 h 70"/>
                    <a:gd name="T62" fmla="*/ 22 w 52"/>
                    <a:gd name="T63" fmla="*/ 6 h 70"/>
                    <a:gd name="T64" fmla="*/ 20 w 52"/>
                    <a:gd name="T65" fmla="*/ 5 h 70"/>
                    <a:gd name="T66" fmla="*/ 18 w 52"/>
                    <a:gd name="T67" fmla="*/ 4 h 70"/>
                    <a:gd name="T68" fmla="*/ 19 w 52"/>
                    <a:gd name="T69" fmla="*/ 7 h 70"/>
                    <a:gd name="T70" fmla="*/ 17 w 52"/>
                    <a:gd name="T71" fmla="*/ 8 h 70"/>
                    <a:gd name="T72" fmla="*/ 11 w 52"/>
                    <a:gd name="T73" fmla="*/ 14 h 70"/>
                    <a:gd name="T74" fmla="*/ 4 w 52"/>
                    <a:gd name="T75" fmla="*/ 28 h 70"/>
                    <a:gd name="T76" fmla="*/ 10 w 52"/>
                    <a:gd name="T77" fmla="*/ 31 h 70"/>
                    <a:gd name="T78" fmla="*/ 16 w 52"/>
                    <a:gd name="T79" fmla="*/ 25 h 70"/>
                    <a:gd name="T80" fmla="*/ 21 w 52"/>
                    <a:gd name="T81" fmla="*/ 25 h 70"/>
                    <a:gd name="T82" fmla="*/ 30 w 52"/>
                    <a:gd name="T83" fmla="*/ 19 h 70"/>
                    <a:gd name="T84" fmla="*/ 44 w 52"/>
                    <a:gd name="T85" fmla="*/ 36 h 70"/>
                    <a:gd name="T86" fmla="*/ 40 w 52"/>
                    <a:gd name="T87" fmla="*/ 16 h 70"/>
                    <a:gd name="T88" fmla="*/ 43 w 52"/>
                    <a:gd name="T89" fmla="*/ 53 h 70"/>
                    <a:gd name="T90" fmla="*/ 44 w 52"/>
                    <a:gd name="T91" fmla="*/ 3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 h="70">
                      <a:moveTo>
                        <a:pt x="16" y="14"/>
                      </a:moveTo>
                      <a:cubicBezTo>
                        <a:pt x="16" y="15"/>
                        <a:pt x="16" y="15"/>
                        <a:pt x="16" y="15"/>
                      </a:cubicBezTo>
                      <a:cubicBezTo>
                        <a:pt x="13" y="18"/>
                        <a:pt x="13" y="18"/>
                        <a:pt x="13" y="18"/>
                      </a:cubicBezTo>
                      <a:cubicBezTo>
                        <a:pt x="13" y="19"/>
                        <a:pt x="13" y="19"/>
                        <a:pt x="12" y="19"/>
                      </a:cubicBezTo>
                      <a:cubicBezTo>
                        <a:pt x="12" y="19"/>
                        <a:pt x="12" y="19"/>
                        <a:pt x="12" y="19"/>
                      </a:cubicBezTo>
                      <a:cubicBezTo>
                        <a:pt x="11" y="18"/>
                        <a:pt x="11" y="18"/>
                        <a:pt x="12" y="17"/>
                      </a:cubicBezTo>
                      <a:cubicBezTo>
                        <a:pt x="11" y="17"/>
                        <a:pt x="11" y="17"/>
                        <a:pt x="11" y="17"/>
                      </a:cubicBezTo>
                      <a:cubicBezTo>
                        <a:pt x="11" y="17"/>
                        <a:pt x="10" y="17"/>
                        <a:pt x="10" y="16"/>
                      </a:cubicBezTo>
                      <a:cubicBezTo>
                        <a:pt x="10" y="16"/>
                        <a:pt x="10" y="15"/>
                        <a:pt x="11" y="15"/>
                      </a:cubicBezTo>
                      <a:cubicBezTo>
                        <a:pt x="15" y="14"/>
                        <a:pt x="15" y="14"/>
                        <a:pt x="15" y="14"/>
                      </a:cubicBezTo>
                      <a:cubicBezTo>
                        <a:pt x="15" y="14"/>
                        <a:pt x="16" y="14"/>
                        <a:pt x="16" y="14"/>
                      </a:cubicBezTo>
                      <a:close/>
                      <a:moveTo>
                        <a:pt x="51" y="50"/>
                      </a:moveTo>
                      <a:cubicBezTo>
                        <a:pt x="46" y="54"/>
                        <a:pt x="46" y="54"/>
                        <a:pt x="46" y="54"/>
                      </a:cubicBezTo>
                      <a:cubicBezTo>
                        <a:pt x="48" y="55"/>
                        <a:pt x="49" y="56"/>
                        <a:pt x="49" y="58"/>
                      </a:cubicBezTo>
                      <a:cubicBezTo>
                        <a:pt x="49" y="59"/>
                        <a:pt x="49" y="59"/>
                        <a:pt x="49" y="60"/>
                      </a:cubicBezTo>
                      <a:cubicBezTo>
                        <a:pt x="49" y="60"/>
                        <a:pt x="49" y="60"/>
                        <a:pt x="49" y="60"/>
                      </a:cubicBezTo>
                      <a:cubicBezTo>
                        <a:pt x="50" y="60"/>
                        <a:pt x="51" y="60"/>
                        <a:pt x="51" y="61"/>
                      </a:cubicBezTo>
                      <a:cubicBezTo>
                        <a:pt x="51" y="69"/>
                        <a:pt x="51" y="69"/>
                        <a:pt x="51" y="69"/>
                      </a:cubicBezTo>
                      <a:cubicBezTo>
                        <a:pt x="51" y="69"/>
                        <a:pt x="50" y="70"/>
                        <a:pt x="49" y="70"/>
                      </a:cubicBezTo>
                      <a:cubicBezTo>
                        <a:pt x="1" y="70"/>
                        <a:pt x="1" y="70"/>
                        <a:pt x="1" y="70"/>
                      </a:cubicBezTo>
                      <a:cubicBezTo>
                        <a:pt x="0" y="70"/>
                        <a:pt x="0" y="69"/>
                        <a:pt x="0" y="69"/>
                      </a:cubicBezTo>
                      <a:cubicBezTo>
                        <a:pt x="0" y="61"/>
                        <a:pt x="0" y="61"/>
                        <a:pt x="0" y="61"/>
                      </a:cubicBezTo>
                      <a:cubicBezTo>
                        <a:pt x="0" y="60"/>
                        <a:pt x="0" y="60"/>
                        <a:pt x="1" y="60"/>
                      </a:cubicBezTo>
                      <a:cubicBezTo>
                        <a:pt x="1" y="60"/>
                        <a:pt x="1" y="60"/>
                        <a:pt x="1" y="60"/>
                      </a:cubicBezTo>
                      <a:cubicBezTo>
                        <a:pt x="1" y="59"/>
                        <a:pt x="1" y="59"/>
                        <a:pt x="1" y="58"/>
                      </a:cubicBezTo>
                      <a:cubicBezTo>
                        <a:pt x="1" y="57"/>
                        <a:pt x="2" y="55"/>
                        <a:pt x="3" y="54"/>
                      </a:cubicBezTo>
                      <a:cubicBezTo>
                        <a:pt x="3" y="53"/>
                        <a:pt x="2" y="49"/>
                        <a:pt x="4" y="45"/>
                      </a:cubicBezTo>
                      <a:cubicBezTo>
                        <a:pt x="5" y="43"/>
                        <a:pt x="8" y="41"/>
                        <a:pt x="11" y="39"/>
                      </a:cubicBezTo>
                      <a:cubicBezTo>
                        <a:pt x="13" y="37"/>
                        <a:pt x="16" y="35"/>
                        <a:pt x="18" y="33"/>
                      </a:cubicBezTo>
                      <a:cubicBezTo>
                        <a:pt x="19" y="31"/>
                        <a:pt x="19" y="29"/>
                        <a:pt x="19" y="27"/>
                      </a:cubicBezTo>
                      <a:cubicBezTo>
                        <a:pt x="19" y="27"/>
                        <a:pt x="19" y="27"/>
                        <a:pt x="19" y="27"/>
                      </a:cubicBezTo>
                      <a:cubicBezTo>
                        <a:pt x="18" y="27"/>
                        <a:pt x="17" y="27"/>
                        <a:pt x="16" y="27"/>
                      </a:cubicBezTo>
                      <a:cubicBezTo>
                        <a:pt x="16" y="27"/>
                        <a:pt x="15" y="28"/>
                        <a:pt x="15" y="30"/>
                      </a:cubicBezTo>
                      <a:cubicBezTo>
                        <a:pt x="14" y="31"/>
                        <a:pt x="14" y="32"/>
                        <a:pt x="13" y="32"/>
                      </a:cubicBezTo>
                      <a:cubicBezTo>
                        <a:pt x="13" y="33"/>
                        <a:pt x="12" y="34"/>
                        <a:pt x="10" y="34"/>
                      </a:cubicBezTo>
                      <a:cubicBezTo>
                        <a:pt x="10" y="34"/>
                        <a:pt x="10" y="34"/>
                        <a:pt x="10" y="34"/>
                      </a:cubicBezTo>
                      <a:cubicBezTo>
                        <a:pt x="9" y="34"/>
                        <a:pt x="8" y="33"/>
                        <a:pt x="7" y="32"/>
                      </a:cubicBezTo>
                      <a:cubicBezTo>
                        <a:pt x="6" y="32"/>
                        <a:pt x="6" y="32"/>
                        <a:pt x="5" y="31"/>
                      </a:cubicBezTo>
                      <a:cubicBezTo>
                        <a:pt x="4" y="31"/>
                        <a:pt x="2" y="30"/>
                        <a:pt x="2" y="28"/>
                      </a:cubicBezTo>
                      <a:cubicBezTo>
                        <a:pt x="2" y="27"/>
                        <a:pt x="2" y="27"/>
                        <a:pt x="2" y="27"/>
                      </a:cubicBezTo>
                      <a:cubicBezTo>
                        <a:pt x="2" y="25"/>
                        <a:pt x="2" y="23"/>
                        <a:pt x="4" y="20"/>
                      </a:cubicBezTo>
                      <a:cubicBezTo>
                        <a:pt x="7" y="17"/>
                        <a:pt x="8" y="15"/>
                        <a:pt x="8" y="14"/>
                      </a:cubicBezTo>
                      <a:cubicBezTo>
                        <a:pt x="8" y="13"/>
                        <a:pt x="8" y="13"/>
                        <a:pt x="8" y="13"/>
                      </a:cubicBezTo>
                      <a:cubicBezTo>
                        <a:pt x="8" y="13"/>
                        <a:pt x="9" y="12"/>
                        <a:pt x="14" y="6"/>
                      </a:cubicBezTo>
                      <a:cubicBezTo>
                        <a:pt x="14" y="6"/>
                        <a:pt x="14" y="5"/>
                        <a:pt x="13" y="5"/>
                      </a:cubicBezTo>
                      <a:cubicBezTo>
                        <a:pt x="13" y="4"/>
                        <a:pt x="12" y="2"/>
                        <a:pt x="12" y="2"/>
                      </a:cubicBezTo>
                      <a:cubicBezTo>
                        <a:pt x="12" y="1"/>
                        <a:pt x="12" y="1"/>
                        <a:pt x="12" y="1"/>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4" y="0"/>
                        <a:pt x="14" y="0"/>
                        <a:pt x="14" y="0"/>
                      </a:cubicBezTo>
                      <a:cubicBezTo>
                        <a:pt x="15" y="0"/>
                        <a:pt x="18" y="1"/>
                        <a:pt x="20" y="2"/>
                      </a:cubicBezTo>
                      <a:cubicBezTo>
                        <a:pt x="21" y="2"/>
                        <a:pt x="23" y="2"/>
                        <a:pt x="24" y="2"/>
                      </a:cubicBezTo>
                      <a:cubicBezTo>
                        <a:pt x="30" y="2"/>
                        <a:pt x="37" y="4"/>
                        <a:pt x="43" y="13"/>
                      </a:cubicBezTo>
                      <a:cubicBezTo>
                        <a:pt x="48" y="22"/>
                        <a:pt x="47" y="30"/>
                        <a:pt x="47" y="36"/>
                      </a:cubicBezTo>
                      <a:cubicBezTo>
                        <a:pt x="47" y="39"/>
                        <a:pt x="46" y="41"/>
                        <a:pt x="47" y="42"/>
                      </a:cubicBezTo>
                      <a:cubicBezTo>
                        <a:pt x="48" y="45"/>
                        <a:pt x="51" y="47"/>
                        <a:pt x="51" y="47"/>
                      </a:cubicBezTo>
                      <a:cubicBezTo>
                        <a:pt x="52" y="48"/>
                        <a:pt x="52" y="48"/>
                        <a:pt x="52" y="48"/>
                      </a:cubicBezTo>
                      <a:cubicBezTo>
                        <a:pt x="52" y="49"/>
                        <a:pt x="52" y="49"/>
                        <a:pt x="51" y="50"/>
                      </a:cubicBezTo>
                      <a:close/>
                      <a:moveTo>
                        <a:pt x="2" y="62"/>
                      </a:moveTo>
                      <a:cubicBezTo>
                        <a:pt x="2" y="68"/>
                        <a:pt x="2" y="68"/>
                        <a:pt x="2" y="68"/>
                      </a:cubicBezTo>
                      <a:cubicBezTo>
                        <a:pt x="48" y="68"/>
                        <a:pt x="48" y="68"/>
                        <a:pt x="48" y="68"/>
                      </a:cubicBezTo>
                      <a:cubicBezTo>
                        <a:pt x="48" y="62"/>
                        <a:pt x="48" y="62"/>
                        <a:pt x="48" y="62"/>
                      </a:cubicBezTo>
                      <a:cubicBezTo>
                        <a:pt x="44" y="62"/>
                        <a:pt x="44" y="62"/>
                        <a:pt x="44" y="62"/>
                      </a:cubicBezTo>
                      <a:cubicBezTo>
                        <a:pt x="6" y="62"/>
                        <a:pt x="6" y="62"/>
                        <a:pt x="6" y="62"/>
                      </a:cubicBezTo>
                      <a:lnTo>
                        <a:pt x="2" y="62"/>
                      </a:lnTo>
                      <a:close/>
                      <a:moveTo>
                        <a:pt x="47" y="58"/>
                      </a:moveTo>
                      <a:cubicBezTo>
                        <a:pt x="47" y="57"/>
                        <a:pt x="46" y="56"/>
                        <a:pt x="44" y="56"/>
                      </a:cubicBezTo>
                      <a:cubicBezTo>
                        <a:pt x="6" y="56"/>
                        <a:pt x="6" y="56"/>
                        <a:pt x="6" y="56"/>
                      </a:cubicBezTo>
                      <a:cubicBezTo>
                        <a:pt x="4" y="56"/>
                        <a:pt x="3" y="57"/>
                        <a:pt x="3" y="58"/>
                      </a:cubicBezTo>
                      <a:cubicBezTo>
                        <a:pt x="3" y="59"/>
                        <a:pt x="4" y="60"/>
                        <a:pt x="6" y="60"/>
                      </a:cubicBezTo>
                      <a:cubicBezTo>
                        <a:pt x="44" y="60"/>
                        <a:pt x="44" y="60"/>
                        <a:pt x="44" y="60"/>
                      </a:cubicBezTo>
                      <a:cubicBezTo>
                        <a:pt x="46" y="60"/>
                        <a:pt x="47" y="59"/>
                        <a:pt x="47" y="58"/>
                      </a:cubicBezTo>
                      <a:close/>
                      <a:moveTo>
                        <a:pt x="20" y="34"/>
                      </a:moveTo>
                      <a:cubicBezTo>
                        <a:pt x="18" y="36"/>
                        <a:pt x="15" y="39"/>
                        <a:pt x="12" y="41"/>
                      </a:cubicBezTo>
                      <a:cubicBezTo>
                        <a:pt x="10" y="43"/>
                        <a:pt x="7" y="45"/>
                        <a:pt x="7" y="46"/>
                      </a:cubicBezTo>
                      <a:cubicBezTo>
                        <a:pt x="4" y="50"/>
                        <a:pt x="6" y="54"/>
                        <a:pt x="6" y="54"/>
                      </a:cubicBezTo>
                      <a:cubicBezTo>
                        <a:pt x="6" y="54"/>
                        <a:pt x="6" y="54"/>
                        <a:pt x="6" y="54"/>
                      </a:cubicBezTo>
                      <a:cubicBezTo>
                        <a:pt x="8" y="54"/>
                        <a:pt x="8" y="54"/>
                        <a:pt x="8" y="54"/>
                      </a:cubicBezTo>
                      <a:cubicBezTo>
                        <a:pt x="8" y="53"/>
                        <a:pt x="8" y="49"/>
                        <a:pt x="10" y="46"/>
                      </a:cubicBezTo>
                      <a:cubicBezTo>
                        <a:pt x="13" y="44"/>
                        <a:pt x="15" y="42"/>
                        <a:pt x="15" y="42"/>
                      </a:cubicBezTo>
                      <a:cubicBezTo>
                        <a:pt x="16" y="42"/>
                        <a:pt x="16" y="42"/>
                        <a:pt x="17" y="43"/>
                      </a:cubicBezTo>
                      <a:cubicBezTo>
                        <a:pt x="17" y="43"/>
                        <a:pt x="17" y="44"/>
                        <a:pt x="16" y="44"/>
                      </a:cubicBezTo>
                      <a:cubicBezTo>
                        <a:pt x="16" y="44"/>
                        <a:pt x="14" y="46"/>
                        <a:pt x="12" y="48"/>
                      </a:cubicBezTo>
                      <a:cubicBezTo>
                        <a:pt x="10" y="50"/>
                        <a:pt x="10" y="54"/>
                        <a:pt x="10" y="54"/>
                      </a:cubicBezTo>
                      <a:cubicBezTo>
                        <a:pt x="10" y="54"/>
                        <a:pt x="10" y="54"/>
                        <a:pt x="10" y="54"/>
                      </a:cubicBezTo>
                      <a:cubicBezTo>
                        <a:pt x="41" y="54"/>
                        <a:pt x="41" y="54"/>
                        <a:pt x="41" y="54"/>
                      </a:cubicBezTo>
                      <a:cubicBezTo>
                        <a:pt x="41" y="53"/>
                        <a:pt x="39" y="49"/>
                        <a:pt x="39" y="45"/>
                      </a:cubicBezTo>
                      <a:cubicBezTo>
                        <a:pt x="39" y="44"/>
                        <a:pt x="39" y="42"/>
                        <a:pt x="40" y="40"/>
                      </a:cubicBezTo>
                      <a:cubicBezTo>
                        <a:pt x="40" y="35"/>
                        <a:pt x="42" y="26"/>
                        <a:pt x="39" y="17"/>
                      </a:cubicBezTo>
                      <a:cubicBezTo>
                        <a:pt x="35" y="7"/>
                        <a:pt x="26" y="6"/>
                        <a:pt x="23" y="6"/>
                      </a:cubicBezTo>
                      <a:cubicBezTo>
                        <a:pt x="23" y="6"/>
                        <a:pt x="22" y="7"/>
                        <a:pt x="22" y="7"/>
                      </a:cubicBezTo>
                      <a:cubicBezTo>
                        <a:pt x="22" y="7"/>
                        <a:pt x="22" y="6"/>
                        <a:pt x="22" y="6"/>
                      </a:cubicBezTo>
                      <a:cubicBezTo>
                        <a:pt x="22" y="6"/>
                        <a:pt x="21" y="6"/>
                        <a:pt x="21" y="6"/>
                      </a:cubicBezTo>
                      <a:cubicBezTo>
                        <a:pt x="21" y="6"/>
                        <a:pt x="21" y="6"/>
                        <a:pt x="21" y="6"/>
                      </a:cubicBezTo>
                      <a:cubicBezTo>
                        <a:pt x="20" y="6"/>
                        <a:pt x="20" y="5"/>
                        <a:pt x="20" y="5"/>
                      </a:cubicBezTo>
                      <a:cubicBezTo>
                        <a:pt x="19" y="5"/>
                        <a:pt x="19" y="5"/>
                        <a:pt x="19" y="5"/>
                      </a:cubicBezTo>
                      <a:cubicBezTo>
                        <a:pt x="19" y="5"/>
                        <a:pt x="18" y="5"/>
                        <a:pt x="18" y="4"/>
                      </a:cubicBezTo>
                      <a:cubicBezTo>
                        <a:pt x="18" y="4"/>
                        <a:pt x="18" y="4"/>
                        <a:pt x="18" y="4"/>
                      </a:cubicBezTo>
                      <a:cubicBezTo>
                        <a:pt x="17" y="4"/>
                        <a:pt x="17" y="3"/>
                        <a:pt x="16" y="3"/>
                      </a:cubicBezTo>
                      <a:cubicBezTo>
                        <a:pt x="18" y="7"/>
                        <a:pt x="18" y="7"/>
                        <a:pt x="18" y="7"/>
                      </a:cubicBezTo>
                      <a:cubicBezTo>
                        <a:pt x="19" y="7"/>
                        <a:pt x="19" y="7"/>
                        <a:pt x="19" y="7"/>
                      </a:cubicBezTo>
                      <a:cubicBezTo>
                        <a:pt x="19" y="8"/>
                        <a:pt x="18" y="8"/>
                        <a:pt x="18" y="8"/>
                      </a:cubicBezTo>
                      <a:cubicBezTo>
                        <a:pt x="18" y="8"/>
                        <a:pt x="18" y="8"/>
                        <a:pt x="18" y="8"/>
                      </a:cubicBezTo>
                      <a:cubicBezTo>
                        <a:pt x="17" y="8"/>
                        <a:pt x="17" y="8"/>
                        <a:pt x="17" y="8"/>
                      </a:cubicBezTo>
                      <a:cubicBezTo>
                        <a:pt x="17" y="8"/>
                        <a:pt x="17" y="8"/>
                        <a:pt x="16" y="7"/>
                      </a:cubicBezTo>
                      <a:cubicBezTo>
                        <a:pt x="14" y="10"/>
                        <a:pt x="11" y="13"/>
                        <a:pt x="11" y="14"/>
                      </a:cubicBezTo>
                      <a:cubicBezTo>
                        <a:pt x="11" y="14"/>
                        <a:pt x="11" y="14"/>
                        <a:pt x="11" y="14"/>
                      </a:cubicBezTo>
                      <a:cubicBezTo>
                        <a:pt x="10" y="15"/>
                        <a:pt x="10" y="18"/>
                        <a:pt x="6" y="22"/>
                      </a:cubicBezTo>
                      <a:cubicBezTo>
                        <a:pt x="4" y="24"/>
                        <a:pt x="4" y="26"/>
                        <a:pt x="4" y="27"/>
                      </a:cubicBezTo>
                      <a:cubicBezTo>
                        <a:pt x="4" y="28"/>
                        <a:pt x="4" y="28"/>
                        <a:pt x="4" y="28"/>
                      </a:cubicBezTo>
                      <a:cubicBezTo>
                        <a:pt x="4" y="28"/>
                        <a:pt x="5" y="29"/>
                        <a:pt x="6" y="29"/>
                      </a:cubicBezTo>
                      <a:cubicBezTo>
                        <a:pt x="7" y="30"/>
                        <a:pt x="8" y="30"/>
                        <a:pt x="9" y="31"/>
                      </a:cubicBezTo>
                      <a:cubicBezTo>
                        <a:pt x="9" y="31"/>
                        <a:pt x="10" y="31"/>
                        <a:pt x="10" y="31"/>
                      </a:cubicBezTo>
                      <a:cubicBezTo>
                        <a:pt x="11" y="31"/>
                        <a:pt x="11" y="31"/>
                        <a:pt x="11" y="31"/>
                      </a:cubicBezTo>
                      <a:cubicBezTo>
                        <a:pt x="12" y="30"/>
                        <a:pt x="12" y="30"/>
                        <a:pt x="12" y="29"/>
                      </a:cubicBezTo>
                      <a:cubicBezTo>
                        <a:pt x="13" y="27"/>
                        <a:pt x="14" y="24"/>
                        <a:pt x="16" y="25"/>
                      </a:cubicBezTo>
                      <a:cubicBezTo>
                        <a:pt x="18" y="25"/>
                        <a:pt x="19" y="25"/>
                        <a:pt x="20" y="25"/>
                      </a:cubicBezTo>
                      <a:cubicBezTo>
                        <a:pt x="20" y="25"/>
                        <a:pt x="20" y="24"/>
                        <a:pt x="20" y="24"/>
                      </a:cubicBezTo>
                      <a:cubicBezTo>
                        <a:pt x="21" y="24"/>
                        <a:pt x="21" y="24"/>
                        <a:pt x="21" y="25"/>
                      </a:cubicBezTo>
                      <a:cubicBezTo>
                        <a:pt x="26" y="24"/>
                        <a:pt x="27" y="19"/>
                        <a:pt x="28" y="19"/>
                      </a:cubicBezTo>
                      <a:cubicBezTo>
                        <a:pt x="28" y="18"/>
                        <a:pt x="28" y="18"/>
                        <a:pt x="29" y="18"/>
                      </a:cubicBezTo>
                      <a:cubicBezTo>
                        <a:pt x="29" y="18"/>
                        <a:pt x="30" y="19"/>
                        <a:pt x="30" y="19"/>
                      </a:cubicBezTo>
                      <a:cubicBezTo>
                        <a:pt x="29" y="19"/>
                        <a:pt x="28" y="25"/>
                        <a:pt x="22" y="27"/>
                      </a:cubicBezTo>
                      <a:cubicBezTo>
                        <a:pt x="22" y="29"/>
                        <a:pt x="21" y="32"/>
                        <a:pt x="20" y="34"/>
                      </a:cubicBezTo>
                      <a:close/>
                      <a:moveTo>
                        <a:pt x="44" y="36"/>
                      </a:moveTo>
                      <a:cubicBezTo>
                        <a:pt x="45" y="30"/>
                        <a:pt x="45" y="22"/>
                        <a:pt x="40" y="14"/>
                      </a:cubicBezTo>
                      <a:cubicBezTo>
                        <a:pt x="37" y="8"/>
                        <a:pt x="32" y="6"/>
                        <a:pt x="28" y="5"/>
                      </a:cubicBezTo>
                      <a:cubicBezTo>
                        <a:pt x="33" y="6"/>
                        <a:pt x="38" y="9"/>
                        <a:pt x="40" y="16"/>
                      </a:cubicBezTo>
                      <a:cubicBezTo>
                        <a:pt x="44" y="26"/>
                        <a:pt x="42" y="35"/>
                        <a:pt x="42" y="41"/>
                      </a:cubicBezTo>
                      <a:cubicBezTo>
                        <a:pt x="41" y="42"/>
                        <a:pt x="41" y="44"/>
                        <a:pt x="41" y="45"/>
                      </a:cubicBezTo>
                      <a:cubicBezTo>
                        <a:pt x="41" y="48"/>
                        <a:pt x="42" y="51"/>
                        <a:pt x="43" y="53"/>
                      </a:cubicBezTo>
                      <a:cubicBezTo>
                        <a:pt x="49" y="48"/>
                        <a:pt x="49" y="48"/>
                        <a:pt x="49" y="48"/>
                      </a:cubicBezTo>
                      <a:cubicBezTo>
                        <a:pt x="48" y="47"/>
                        <a:pt x="46" y="45"/>
                        <a:pt x="45" y="43"/>
                      </a:cubicBezTo>
                      <a:cubicBezTo>
                        <a:pt x="44" y="41"/>
                        <a:pt x="44" y="39"/>
                        <a:pt x="44"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3" name="Freeform 35">
                  <a:extLst>
                    <a:ext uri="{FF2B5EF4-FFF2-40B4-BE49-F238E27FC236}">
                      <a16:creationId xmlns:a16="http://schemas.microsoft.com/office/drawing/2014/main" id="{A417D48F-BA51-FD4F-BCBA-5CA593870CE3}"/>
                    </a:ext>
                  </a:extLst>
                </p:cNvPr>
                <p:cNvSpPr>
                  <a:spLocks noEditPoints="1"/>
                </p:cNvSpPr>
                <p:nvPr/>
              </p:nvSpPr>
              <p:spPr bwMode="auto">
                <a:xfrm>
                  <a:off x="5137890" y="2909526"/>
                  <a:ext cx="408229" cy="390142"/>
                </a:xfrm>
                <a:custGeom>
                  <a:avLst/>
                  <a:gdLst>
                    <a:gd name="T0" fmla="*/ 44 w 67"/>
                    <a:gd name="T1" fmla="*/ 21 h 64"/>
                    <a:gd name="T2" fmla="*/ 25 w 67"/>
                    <a:gd name="T3" fmla="*/ 19 h 64"/>
                    <a:gd name="T4" fmla="*/ 24 w 67"/>
                    <a:gd name="T5" fmla="*/ 21 h 64"/>
                    <a:gd name="T6" fmla="*/ 16 w 67"/>
                    <a:gd name="T7" fmla="*/ 30 h 64"/>
                    <a:gd name="T8" fmla="*/ 26 w 67"/>
                    <a:gd name="T9" fmla="*/ 36 h 64"/>
                    <a:gd name="T10" fmla="*/ 32 w 67"/>
                    <a:gd name="T11" fmla="*/ 42 h 64"/>
                    <a:gd name="T12" fmla="*/ 26 w 67"/>
                    <a:gd name="T13" fmla="*/ 48 h 64"/>
                    <a:gd name="T14" fmla="*/ 42 w 67"/>
                    <a:gd name="T15" fmla="*/ 48 h 64"/>
                    <a:gd name="T16" fmla="*/ 36 w 67"/>
                    <a:gd name="T17" fmla="*/ 42 h 64"/>
                    <a:gd name="T18" fmla="*/ 42 w 67"/>
                    <a:gd name="T19" fmla="*/ 36 h 64"/>
                    <a:gd name="T20" fmla="*/ 51 w 67"/>
                    <a:gd name="T21" fmla="*/ 30 h 64"/>
                    <a:gd name="T22" fmla="*/ 19 w 67"/>
                    <a:gd name="T23" fmla="*/ 30 h 64"/>
                    <a:gd name="T24" fmla="*/ 24 w 67"/>
                    <a:gd name="T25" fmla="*/ 31 h 64"/>
                    <a:gd name="T26" fmla="*/ 48 w 67"/>
                    <a:gd name="T27" fmla="*/ 30 h 64"/>
                    <a:gd name="T28" fmla="*/ 44 w 67"/>
                    <a:gd name="T29" fmla="*/ 31 h 64"/>
                    <a:gd name="T30" fmla="*/ 48 w 67"/>
                    <a:gd name="T31" fmla="*/ 30 h 64"/>
                    <a:gd name="T32" fmla="*/ 61 w 67"/>
                    <a:gd name="T33" fmla="*/ 20 h 64"/>
                    <a:gd name="T34" fmla="*/ 51 w 67"/>
                    <a:gd name="T35" fmla="*/ 9 h 64"/>
                    <a:gd name="T36" fmla="*/ 43 w 67"/>
                    <a:gd name="T37" fmla="*/ 0 h 64"/>
                    <a:gd name="T38" fmla="*/ 30 w 67"/>
                    <a:gd name="T39" fmla="*/ 2 h 64"/>
                    <a:gd name="T40" fmla="*/ 19 w 67"/>
                    <a:gd name="T41" fmla="*/ 6 h 64"/>
                    <a:gd name="T42" fmla="*/ 7 w 67"/>
                    <a:gd name="T43" fmla="*/ 13 h 64"/>
                    <a:gd name="T44" fmla="*/ 4 w 67"/>
                    <a:gd name="T45" fmla="*/ 26 h 64"/>
                    <a:gd name="T46" fmla="*/ 7 w 67"/>
                    <a:gd name="T47" fmla="*/ 41 h 64"/>
                    <a:gd name="T48" fmla="*/ 13 w 67"/>
                    <a:gd name="T49" fmla="*/ 55 h 64"/>
                    <a:gd name="T50" fmla="*/ 24 w 67"/>
                    <a:gd name="T51" fmla="*/ 64 h 64"/>
                    <a:gd name="T52" fmla="*/ 34 w 67"/>
                    <a:gd name="T53" fmla="*/ 61 h 64"/>
                    <a:gd name="T54" fmla="*/ 44 w 67"/>
                    <a:gd name="T55" fmla="*/ 64 h 64"/>
                    <a:gd name="T56" fmla="*/ 54 w 67"/>
                    <a:gd name="T57" fmla="*/ 55 h 64"/>
                    <a:gd name="T58" fmla="*/ 61 w 67"/>
                    <a:gd name="T59" fmla="*/ 41 h 64"/>
                    <a:gd name="T60" fmla="*/ 63 w 67"/>
                    <a:gd name="T61" fmla="*/ 26 h 64"/>
                    <a:gd name="T62" fmla="*/ 58 w 67"/>
                    <a:gd name="T63" fmla="*/ 19 h 64"/>
                    <a:gd name="T64" fmla="*/ 54 w 67"/>
                    <a:gd name="T65" fmla="*/ 13 h 64"/>
                    <a:gd name="T66" fmla="*/ 46 w 67"/>
                    <a:gd name="T67" fmla="*/ 7 h 64"/>
                    <a:gd name="T68" fmla="*/ 39 w 67"/>
                    <a:gd name="T69" fmla="*/ 5 h 64"/>
                    <a:gd name="T70" fmla="*/ 29 w 67"/>
                    <a:gd name="T71" fmla="*/ 5 h 64"/>
                    <a:gd name="T72" fmla="*/ 22 w 67"/>
                    <a:gd name="T73" fmla="*/ 7 h 64"/>
                    <a:gd name="T74" fmla="*/ 18 w 67"/>
                    <a:gd name="T75" fmla="*/ 12 h 64"/>
                    <a:gd name="T76" fmla="*/ 9 w 67"/>
                    <a:gd name="T77" fmla="*/ 14 h 64"/>
                    <a:gd name="T78" fmla="*/ 6 w 67"/>
                    <a:gd name="T79" fmla="*/ 28 h 64"/>
                    <a:gd name="T80" fmla="*/ 9 w 67"/>
                    <a:gd name="T81" fmla="*/ 40 h 64"/>
                    <a:gd name="T82" fmla="*/ 9 w 67"/>
                    <a:gd name="T83" fmla="*/ 50 h 64"/>
                    <a:gd name="T84" fmla="*/ 18 w 67"/>
                    <a:gd name="T85" fmla="*/ 53 h 64"/>
                    <a:gd name="T86" fmla="*/ 24 w 67"/>
                    <a:gd name="T87" fmla="*/ 61 h 64"/>
                    <a:gd name="T88" fmla="*/ 33 w 67"/>
                    <a:gd name="T89" fmla="*/ 58 h 64"/>
                    <a:gd name="T90" fmla="*/ 43 w 67"/>
                    <a:gd name="T91" fmla="*/ 61 h 64"/>
                    <a:gd name="T92" fmla="*/ 48 w 67"/>
                    <a:gd name="T93" fmla="*/ 53 h 64"/>
                    <a:gd name="T94" fmla="*/ 10 w 67"/>
                    <a:gd name="T95" fmla="*/ 32 h 64"/>
                    <a:gd name="T96" fmla="*/ 34 w 67"/>
                    <a:gd name="T97" fmla="*/ 56 h 64"/>
                    <a:gd name="T98" fmla="*/ 49 w 67"/>
                    <a:gd name="T99" fmla="*/ 53 h 64"/>
                    <a:gd name="T100" fmla="*/ 58 w 67"/>
                    <a:gd name="T101" fmla="*/ 50 h 64"/>
                    <a:gd name="T102" fmla="*/ 60 w 67"/>
                    <a:gd name="T103" fmla="*/ 32 h 64"/>
                    <a:gd name="T104" fmla="*/ 64 w 67"/>
                    <a:gd name="T105"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7" h="64">
                      <a:moveTo>
                        <a:pt x="51" y="23"/>
                      </a:moveTo>
                      <a:cubicBezTo>
                        <a:pt x="51" y="22"/>
                        <a:pt x="51" y="21"/>
                        <a:pt x="50" y="21"/>
                      </a:cubicBezTo>
                      <a:cubicBezTo>
                        <a:pt x="44" y="21"/>
                        <a:pt x="44" y="21"/>
                        <a:pt x="44" y="21"/>
                      </a:cubicBezTo>
                      <a:cubicBezTo>
                        <a:pt x="44" y="20"/>
                        <a:pt x="44" y="20"/>
                        <a:pt x="44" y="20"/>
                      </a:cubicBezTo>
                      <a:cubicBezTo>
                        <a:pt x="44" y="20"/>
                        <a:pt x="44" y="19"/>
                        <a:pt x="43" y="19"/>
                      </a:cubicBezTo>
                      <a:cubicBezTo>
                        <a:pt x="25" y="19"/>
                        <a:pt x="25" y="19"/>
                        <a:pt x="25" y="19"/>
                      </a:cubicBezTo>
                      <a:cubicBezTo>
                        <a:pt x="24" y="19"/>
                        <a:pt x="24" y="19"/>
                        <a:pt x="24" y="19"/>
                      </a:cubicBezTo>
                      <a:cubicBezTo>
                        <a:pt x="24" y="20"/>
                        <a:pt x="24" y="20"/>
                        <a:pt x="24" y="20"/>
                      </a:cubicBezTo>
                      <a:cubicBezTo>
                        <a:pt x="24" y="21"/>
                        <a:pt x="24" y="21"/>
                        <a:pt x="24" y="21"/>
                      </a:cubicBezTo>
                      <a:cubicBezTo>
                        <a:pt x="18" y="21"/>
                        <a:pt x="18" y="21"/>
                        <a:pt x="18" y="21"/>
                      </a:cubicBezTo>
                      <a:cubicBezTo>
                        <a:pt x="17" y="21"/>
                        <a:pt x="16" y="22"/>
                        <a:pt x="16" y="23"/>
                      </a:cubicBezTo>
                      <a:cubicBezTo>
                        <a:pt x="16" y="30"/>
                        <a:pt x="16" y="30"/>
                        <a:pt x="16" y="30"/>
                      </a:cubicBezTo>
                      <a:cubicBezTo>
                        <a:pt x="16" y="33"/>
                        <a:pt x="20" y="35"/>
                        <a:pt x="22" y="37"/>
                      </a:cubicBezTo>
                      <a:cubicBezTo>
                        <a:pt x="23" y="37"/>
                        <a:pt x="23" y="37"/>
                        <a:pt x="23" y="37"/>
                      </a:cubicBezTo>
                      <a:cubicBezTo>
                        <a:pt x="24" y="37"/>
                        <a:pt x="25" y="37"/>
                        <a:pt x="26" y="36"/>
                      </a:cubicBezTo>
                      <a:cubicBezTo>
                        <a:pt x="27" y="37"/>
                        <a:pt x="28" y="38"/>
                        <a:pt x="30" y="39"/>
                      </a:cubicBezTo>
                      <a:cubicBezTo>
                        <a:pt x="30" y="39"/>
                        <a:pt x="31" y="39"/>
                        <a:pt x="31" y="40"/>
                      </a:cubicBezTo>
                      <a:cubicBezTo>
                        <a:pt x="31" y="40"/>
                        <a:pt x="32" y="41"/>
                        <a:pt x="32" y="42"/>
                      </a:cubicBezTo>
                      <a:cubicBezTo>
                        <a:pt x="32" y="45"/>
                        <a:pt x="30" y="46"/>
                        <a:pt x="30" y="46"/>
                      </a:cubicBezTo>
                      <a:cubicBezTo>
                        <a:pt x="30" y="46"/>
                        <a:pt x="28" y="47"/>
                        <a:pt x="26" y="47"/>
                      </a:cubicBezTo>
                      <a:cubicBezTo>
                        <a:pt x="26" y="47"/>
                        <a:pt x="26" y="48"/>
                        <a:pt x="26" y="48"/>
                      </a:cubicBezTo>
                      <a:cubicBezTo>
                        <a:pt x="26" y="49"/>
                        <a:pt x="26" y="49"/>
                        <a:pt x="27" y="49"/>
                      </a:cubicBezTo>
                      <a:cubicBezTo>
                        <a:pt x="41" y="49"/>
                        <a:pt x="41" y="49"/>
                        <a:pt x="41" y="49"/>
                      </a:cubicBezTo>
                      <a:cubicBezTo>
                        <a:pt x="42" y="49"/>
                        <a:pt x="42" y="49"/>
                        <a:pt x="42" y="48"/>
                      </a:cubicBezTo>
                      <a:cubicBezTo>
                        <a:pt x="42" y="48"/>
                        <a:pt x="42" y="47"/>
                        <a:pt x="42" y="47"/>
                      </a:cubicBezTo>
                      <a:cubicBezTo>
                        <a:pt x="40" y="47"/>
                        <a:pt x="38" y="46"/>
                        <a:pt x="38" y="46"/>
                      </a:cubicBezTo>
                      <a:cubicBezTo>
                        <a:pt x="37" y="46"/>
                        <a:pt x="36" y="45"/>
                        <a:pt x="36" y="42"/>
                      </a:cubicBezTo>
                      <a:cubicBezTo>
                        <a:pt x="36" y="41"/>
                        <a:pt x="37" y="40"/>
                        <a:pt x="37" y="39"/>
                      </a:cubicBezTo>
                      <a:cubicBezTo>
                        <a:pt x="37" y="39"/>
                        <a:pt x="38" y="39"/>
                        <a:pt x="38" y="39"/>
                      </a:cubicBezTo>
                      <a:cubicBezTo>
                        <a:pt x="40" y="38"/>
                        <a:pt x="41" y="37"/>
                        <a:pt x="42" y="36"/>
                      </a:cubicBezTo>
                      <a:cubicBezTo>
                        <a:pt x="43" y="37"/>
                        <a:pt x="44" y="37"/>
                        <a:pt x="44" y="37"/>
                      </a:cubicBezTo>
                      <a:cubicBezTo>
                        <a:pt x="45" y="37"/>
                        <a:pt x="45" y="37"/>
                        <a:pt x="46" y="37"/>
                      </a:cubicBezTo>
                      <a:cubicBezTo>
                        <a:pt x="48" y="35"/>
                        <a:pt x="51" y="33"/>
                        <a:pt x="51" y="30"/>
                      </a:cubicBezTo>
                      <a:lnTo>
                        <a:pt x="51" y="23"/>
                      </a:lnTo>
                      <a:close/>
                      <a:moveTo>
                        <a:pt x="23" y="34"/>
                      </a:moveTo>
                      <a:cubicBezTo>
                        <a:pt x="19" y="31"/>
                        <a:pt x="19" y="30"/>
                        <a:pt x="19" y="30"/>
                      </a:cubicBezTo>
                      <a:cubicBezTo>
                        <a:pt x="19" y="24"/>
                        <a:pt x="19" y="24"/>
                        <a:pt x="19" y="24"/>
                      </a:cubicBezTo>
                      <a:cubicBezTo>
                        <a:pt x="24" y="24"/>
                        <a:pt x="24" y="24"/>
                        <a:pt x="24" y="24"/>
                      </a:cubicBezTo>
                      <a:cubicBezTo>
                        <a:pt x="24" y="31"/>
                        <a:pt x="24" y="31"/>
                        <a:pt x="24" y="31"/>
                      </a:cubicBezTo>
                      <a:cubicBezTo>
                        <a:pt x="24" y="32"/>
                        <a:pt x="24" y="33"/>
                        <a:pt x="24" y="33"/>
                      </a:cubicBezTo>
                      <a:cubicBezTo>
                        <a:pt x="24" y="34"/>
                        <a:pt x="24" y="34"/>
                        <a:pt x="23" y="34"/>
                      </a:cubicBezTo>
                      <a:close/>
                      <a:moveTo>
                        <a:pt x="48" y="30"/>
                      </a:moveTo>
                      <a:cubicBezTo>
                        <a:pt x="48" y="30"/>
                        <a:pt x="48" y="31"/>
                        <a:pt x="44" y="34"/>
                      </a:cubicBezTo>
                      <a:cubicBezTo>
                        <a:pt x="44" y="34"/>
                        <a:pt x="44" y="34"/>
                        <a:pt x="44" y="33"/>
                      </a:cubicBezTo>
                      <a:cubicBezTo>
                        <a:pt x="44" y="33"/>
                        <a:pt x="44" y="32"/>
                        <a:pt x="44" y="31"/>
                      </a:cubicBezTo>
                      <a:cubicBezTo>
                        <a:pt x="44" y="24"/>
                        <a:pt x="44" y="24"/>
                        <a:pt x="44" y="24"/>
                      </a:cubicBezTo>
                      <a:cubicBezTo>
                        <a:pt x="48" y="24"/>
                        <a:pt x="48" y="24"/>
                        <a:pt x="48" y="24"/>
                      </a:cubicBezTo>
                      <a:lnTo>
                        <a:pt x="48" y="30"/>
                      </a:lnTo>
                      <a:close/>
                      <a:moveTo>
                        <a:pt x="63" y="26"/>
                      </a:moveTo>
                      <a:cubicBezTo>
                        <a:pt x="62" y="25"/>
                        <a:pt x="61" y="24"/>
                        <a:pt x="61" y="24"/>
                      </a:cubicBezTo>
                      <a:cubicBezTo>
                        <a:pt x="61" y="23"/>
                        <a:pt x="61" y="21"/>
                        <a:pt x="61" y="20"/>
                      </a:cubicBezTo>
                      <a:cubicBezTo>
                        <a:pt x="62" y="17"/>
                        <a:pt x="62" y="15"/>
                        <a:pt x="61" y="13"/>
                      </a:cubicBezTo>
                      <a:cubicBezTo>
                        <a:pt x="59" y="11"/>
                        <a:pt x="57" y="10"/>
                        <a:pt x="54" y="10"/>
                      </a:cubicBezTo>
                      <a:cubicBezTo>
                        <a:pt x="53" y="10"/>
                        <a:pt x="51" y="10"/>
                        <a:pt x="51" y="9"/>
                      </a:cubicBezTo>
                      <a:cubicBezTo>
                        <a:pt x="50" y="9"/>
                        <a:pt x="49" y="7"/>
                        <a:pt x="49" y="6"/>
                      </a:cubicBezTo>
                      <a:cubicBezTo>
                        <a:pt x="48" y="4"/>
                        <a:pt x="47" y="1"/>
                        <a:pt x="44" y="1"/>
                      </a:cubicBezTo>
                      <a:cubicBezTo>
                        <a:pt x="44" y="0"/>
                        <a:pt x="43" y="0"/>
                        <a:pt x="43" y="0"/>
                      </a:cubicBezTo>
                      <a:cubicBezTo>
                        <a:pt x="41" y="0"/>
                        <a:pt x="39" y="1"/>
                        <a:pt x="37" y="2"/>
                      </a:cubicBezTo>
                      <a:cubicBezTo>
                        <a:pt x="36" y="3"/>
                        <a:pt x="35" y="4"/>
                        <a:pt x="34" y="4"/>
                      </a:cubicBezTo>
                      <a:cubicBezTo>
                        <a:pt x="33" y="4"/>
                        <a:pt x="32" y="3"/>
                        <a:pt x="30" y="2"/>
                      </a:cubicBezTo>
                      <a:cubicBezTo>
                        <a:pt x="29" y="1"/>
                        <a:pt x="27" y="0"/>
                        <a:pt x="25" y="0"/>
                      </a:cubicBezTo>
                      <a:cubicBezTo>
                        <a:pt x="25" y="0"/>
                        <a:pt x="24" y="0"/>
                        <a:pt x="24" y="1"/>
                      </a:cubicBezTo>
                      <a:cubicBezTo>
                        <a:pt x="21" y="1"/>
                        <a:pt x="20" y="4"/>
                        <a:pt x="19" y="6"/>
                      </a:cubicBezTo>
                      <a:cubicBezTo>
                        <a:pt x="18" y="7"/>
                        <a:pt x="18" y="9"/>
                        <a:pt x="17" y="9"/>
                      </a:cubicBezTo>
                      <a:cubicBezTo>
                        <a:pt x="16" y="10"/>
                        <a:pt x="15" y="10"/>
                        <a:pt x="13" y="10"/>
                      </a:cubicBezTo>
                      <a:cubicBezTo>
                        <a:pt x="11" y="10"/>
                        <a:pt x="8" y="11"/>
                        <a:pt x="7" y="13"/>
                      </a:cubicBezTo>
                      <a:cubicBezTo>
                        <a:pt x="5" y="15"/>
                        <a:pt x="6" y="17"/>
                        <a:pt x="6" y="20"/>
                      </a:cubicBezTo>
                      <a:cubicBezTo>
                        <a:pt x="7" y="21"/>
                        <a:pt x="7" y="23"/>
                        <a:pt x="7" y="24"/>
                      </a:cubicBezTo>
                      <a:cubicBezTo>
                        <a:pt x="7" y="24"/>
                        <a:pt x="5" y="25"/>
                        <a:pt x="4" y="26"/>
                      </a:cubicBezTo>
                      <a:cubicBezTo>
                        <a:pt x="3" y="28"/>
                        <a:pt x="0" y="30"/>
                        <a:pt x="0" y="32"/>
                      </a:cubicBezTo>
                      <a:cubicBezTo>
                        <a:pt x="0" y="35"/>
                        <a:pt x="3" y="37"/>
                        <a:pt x="4" y="38"/>
                      </a:cubicBezTo>
                      <a:cubicBezTo>
                        <a:pt x="5" y="39"/>
                        <a:pt x="7" y="40"/>
                        <a:pt x="7" y="41"/>
                      </a:cubicBezTo>
                      <a:cubicBezTo>
                        <a:pt x="7" y="42"/>
                        <a:pt x="7" y="44"/>
                        <a:pt x="6" y="45"/>
                      </a:cubicBezTo>
                      <a:cubicBezTo>
                        <a:pt x="6" y="47"/>
                        <a:pt x="5" y="50"/>
                        <a:pt x="7" y="52"/>
                      </a:cubicBezTo>
                      <a:cubicBezTo>
                        <a:pt x="8" y="54"/>
                        <a:pt x="11" y="54"/>
                        <a:pt x="13" y="55"/>
                      </a:cubicBezTo>
                      <a:cubicBezTo>
                        <a:pt x="15" y="55"/>
                        <a:pt x="16" y="55"/>
                        <a:pt x="17" y="55"/>
                      </a:cubicBezTo>
                      <a:cubicBezTo>
                        <a:pt x="18" y="56"/>
                        <a:pt x="18" y="57"/>
                        <a:pt x="19" y="59"/>
                      </a:cubicBezTo>
                      <a:cubicBezTo>
                        <a:pt x="20" y="61"/>
                        <a:pt x="21" y="63"/>
                        <a:pt x="24" y="64"/>
                      </a:cubicBezTo>
                      <a:cubicBezTo>
                        <a:pt x="24" y="64"/>
                        <a:pt x="25" y="64"/>
                        <a:pt x="25" y="64"/>
                      </a:cubicBezTo>
                      <a:cubicBezTo>
                        <a:pt x="27" y="64"/>
                        <a:pt x="29" y="63"/>
                        <a:pt x="30" y="62"/>
                      </a:cubicBezTo>
                      <a:cubicBezTo>
                        <a:pt x="32" y="62"/>
                        <a:pt x="33" y="61"/>
                        <a:pt x="34" y="61"/>
                      </a:cubicBezTo>
                      <a:cubicBezTo>
                        <a:pt x="35" y="61"/>
                        <a:pt x="36" y="62"/>
                        <a:pt x="37" y="62"/>
                      </a:cubicBezTo>
                      <a:cubicBezTo>
                        <a:pt x="39" y="63"/>
                        <a:pt x="41" y="64"/>
                        <a:pt x="43" y="64"/>
                      </a:cubicBezTo>
                      <a:cubicBezTo>
                        <a:pt x="43" y="64"/>
                        <a:pt x="44" y="64"/>
                        <a:pt x="44" y="64"/>
                      </a:cubicBezTo>
                      <a:cubicBezTo>
                        <a:pt x="47" y="63"/>
                        <a:pt x="48" y="61"/>
                        <a:pt x="49" y="59"/>
                      </a:cubicBezTo>
                      <a:cubicBezTo>
                        <a:pt x="49" y="57"/>
                        <a:pt x="50" y="56"/>
                        <a:pt x="51" y="55"/>
                      </a:cubicBezTo>
                      <a:cubicBezTo>
                        <a:pt x="51" y="55"/>
                        <a:pt x="53" y="55"/>
                        <a:pt x="54" y="55"/>
                      </a:cubicBezTo>
                      <a:cubicBezTo>
                        <a:pt x="57" y="54"/>
                        <a:pt x="59" y="54"/>
                        <a:pt x="61" y="52"/>
                      </a:cubicBezTo>
                      <a:cubicBezTo>
                        <a:pt x="62" y="50"/>
                        <a:pt x="62" y="47"/>
                        <a:pt x="61" y="45"/>
                      </a:cubicBezTo>
                      <a:cubicBezTo>
                        <a:pt x="61" y="44"/>
                        <a:pt x="61" y="42"/>
                        <a:pt x="61" y="41"/>
                      </a:cubicBezTo>
                      <a:cubicBezTo>
                        <a:pt x="61" y="40"/>
                        <a:pt x="62" y="39"/>
                        <a:pt x="63" y="38"/>
                      </a:cubicBezTo>
                      <a:cubicBezTo>
                        <a:pt x="65" y="37"/>
                        <a:pt x="67" y="35"/>
                        <a:pt x="67" y="32"/>
                      </a:cubicBezTo>
                      <a:cubicBezTo>
                        <a:pt x="67" y="30"/>
                        <a:pt x="65" y="28"/>
                        <a:pt x="63" y="26"/>
                      </a:cubicBezTo>
                      <a:close/>
                      <a:moveTo>
                        <a:pt x="54" y="13"/>
                      </a:moveTo>
                      <a:cubicBezTo>
                        <a:pt x="56" y="13"/>
                        <a:pt x="58" y="13"/>
                        <a:pt x="58" y="14"/>
                      </a:cubicBezTo>
                      <a:cubicBezTo>
                        <a:pt x="59" y="15"/>
                        <a:pt x="59" y="17"/>
                        <a:pt x="58" y="19"/>
                      </a:cubicBezTo>
                      <a:cubicBezTo>
                        <a:pt x="58" y="21"/>
                        <a:pt x="58" y="22"/>
                        <a:pt x="58" y="24"/>
                      </a:cubicBezTo>
                      <a:cubicBezTo>
                        <a:pt x="56" y="19"/>
                        <a:pt x="53" y="15"/>
                        <a:pt x="49" y="12"/>
                      </a:cubicBezTo>
                      <a:cubicBezTo>
                        <a:pt x="51" y="13"/>
                        <a:pt x="52" y="13"/>
                        <a:pt x="54" y="13"/>
                      </a:cubicBezTo>
                      <a:close/>
                      <a:moveTo>
                        <a:pt x="39" y="5"/>
                      </a:moveTo>
                      <a:cubicBezTo>
                        <a:pt x="41" y="4"/>
                        <a:pt x="42" y="3"/>
                        <a:pt x="43" y="3"/>
                      </a:cubicBezTo>
                      <a:cubicBezTo>
                        <a:pt x="44" y="4"/>
                        <a:pt x="45" y="6"/>
                        <a:pt x="46" y="7"/>
                      </a:cubicBezTo>
                      <a:cubicBezTo>
                        <a:pt x="47" y="9"/>
                        <a:pt x="47" y="10"/>
                        <a:pt x="48" y="11"/>
                      </a:cubicBezTo>
                      <a:cubicBezTo>
                        <a:pt x="44" y="8"/>
                        <a:pt x="40" y="7"/>
                        <a:pt x="35" y="7"/>
                      </a:cubicBezTo>
                      <a:cubicBezTo>
                        <a:pt x="36" y="6"/>
                        <a:pt x="38" y="6"/>
                        <a:pt x="39" y="5"/>
                      </a:cubicBezTo>
                      <a:close/>
                      <a:moveTo>
                        <a:pt x="22" y="7"/>
                      </a:moveTo>
                      <a:cubicBezTo>
                        <a:pt x="22" y="6"/>
                        <a:pt x="23" y="4"/>
                        <a:pt x="24" y="3"/>
                      </a:cubicBezTo>
                      <a:cubicBezTo>
                        <a:pt x="26" y="3"/>
                        <a:pt x="27" y="4"/>
                        <a:pt x="29" y="5"/>
                      </a:cubicBezTo>
                      <a:cubicBezTo>
                        <a:pt x="30" y="6"/>
                        <a:pt x="32" y="6"/>
                        <a:pt x="33" y="7"/>
                      </a:cubicBezTo>
                      <a:cubicBezTo>
                        <a:pt x="28" y="7"/>
                        <a:pt x="23" y="8"/>
                        <a:pt x="19" y="11"/>
                      </a:cubicBezTo>
                      <a:cubicBezTo>
                        <a:pt x="20" y="10"/>
                        <a:pt x="21" y="9"/>
                        <a:pt x="22" y="7"/>
                      </a:cubicBezTo>
                      <a:close/>
                      <a:moveTo>
                        <a:pt x="9" y="14"/>
                      </a:moveTo>
                      <a:cubicBezTo>
                        <a:pt x="10" y="13"/>
                        <a:pt x="12" y="13"/>
                        <a:pt x="14" y="13"/>
                      </a:cubicBezTo>
                      <a:cubicBezTo>
                        <a:pt x="15" y="13"/>
                        <a:pt x="17" y="13"/>
                        <a:pt x="18" y="12"/>
                      </a:cubicBezTo>
                      <a:cubicBezTo>
                        <a:pt x="14" y="15"/>
                        <a:pt x="11" y="19"/>
                        <a:pt x="10" y="24"/>
                      </a:cubicBezTo>
                      <a:cubicBezTo>
                        <a:pt x="10" y="22"/>
                        <a:pt x="10" y="21"/>
                        <a:pt x="9" y="19"/>
                      </a:cubicBezTo>
                      <a:cubicBezTo>
                        <a:pt x="9" y="17"/>
                        <a:pt x="9" y="15"/>
                        <a:pt x="9" y="14"/>
                      </a:cubicBezTo>
                      <a:close/>
                      <a:moveTo>
                        <a:pt x="6" y="36"/>
                      </a:moveTo>
                      <a:cubicBezTo>
                        <a:pt x="5" y="35"/>
                        <a:pt x="3" y="34"/>
                        <a:pt x="3" y="32"/>
                      </a:cubicBezTo>
                      <a:cubicBezTo>
                        <a:pt x="3" y="31"/>
                        <a:pt x="5" y="30"/>
                        <a:pt x="6" y="28"/>
                      </a:cubicBezTo>
                      <a:cubicBezTo>
                        <a:pt x="8" y="27"/>
                        <a:pt x="9" y="26"/>
                        <a:pt x="9" y="25"/>
                      </a:cubicBezTo>
                      <a:cubicBezTo>
                        <a:pt x="9" y="27"/>
                        <a:pt x="8" y="30"/>
                        <a:pt x="8" y="32"/>
                      </a:cubicBezTo>
                      <a:cubicBezTo>
                        <a:pt x="8" y="35"/>
                        <a:pt x="9" y="37"/>
                        <a:pt x="9" y="40"/>
                      </a:cubicBezTo>
                      <a:cubicBezTo>
                        <a:pt x="9" y="38"/>
                        <a:pt x="8" y="37"/>
                        <a:pt x="6" y="36"/>
                      </a:cubicBezTo>
                      <a:close/>
                      <a:moveTo>
                        <a:pt x="14" y="52"/>
                      </a:moveTo>
                      <a:cubicBezTo>
                        <a:pt x="12" y="51"/>
                        <a:pt x="10" y="51"/>
                        <a:pt x="9" y="50"/>
                      </a:cubicBezTo>
                      <a:cubicBezTo>
                        <a:pt x="9" y="49"/>
                        <a:pt x="9" y="47"/>
                        <a:pt x="9" y="46"/>
                      </a:cubicBezTo>
                      <a:cubicBezTo>
                        <a:pt x="10" y="44"/>
                        <a:pt x="10" y="42"/>
                        <a:pt x="10" y="41"/>
                      </a:cubicBezTo>
                      <a:cubicBezTo>
                        <a:pt x="11" y="46"/>
                        <a:pt x="14" y="50"/>
                        <a:pt x="18" y="53"/>
                      </a:cubicBezTo>
                      <a:cubicBezTo>
                        <a:pt x="17" y="52"/>
                        <a:pt x="15" y="52"/>
                        <a:pt x="14" y="52"/>
                      </a:cubicBezTo>
                      <a:close/>
                      <a:moveTo>
                        <a:pt x="29" y="60"/>
                      </a:moveTo>
                      <a:cubicBezTo>
                        <a:pt x="27" y="61"/>
                        <a:pt x="26" y="62"/>
                        <a:pt x="24" y="61"/>
                      </a:cubicBezTo>
                      <a:cubicBezTo>
                        <a:pt x="23" y="61"/>
                        <a:pt x="22" y="59"/>
                        <a:pt x="22" y="57"/>
                      </a:cubicBezTo>
                      <a:cubicBezTo>
                        <a:pt x="21" y="56"/>
                        <a:pt x="20" y="54"/>
                        <a:pt x="19" y="53"/>
                      </a:cubicBezTo>
                      <a:cubicBezTo>
                        <a:pt x="23" y="56"/>
                        <a:pt x="28" y="58"/>
                        <a:pt x="33" y="58"/>
                      </a:cubicBezTo>
                      <a:cubicBezTo>
                        <a:pt x="32" y="58"/>
                        <a:pt x="30" y="59"/>
                        <a:pt x="29" y="60"/>
                      </a:cubicBezTo>
                      <a:close/>
                      <a:moveTo>
                        <a:pt x="46" y="57"/>
                      </a:moveTo>
                      <a:cubicBezTo>
                        <a:pt x="45" y="59"/>
                        <a:pt x="44" y="61"/>
                        <a:pt x="43" y="61"/>
                      </a:cubicBezTo>
                      <a:cubicBezTo>
                        <a:pt x="42" y="62"/>
                        <a:pt x="41" y="61"/>
                        <a:pt x="39" y="60"/>
                      </a:cubicBezTo>
                      <a:cubicBezTo>
                        <a:pt x="37" y="59"/>
                        <a:pt x="36" y="58"/>
                        <a:pt x="35" y="58"/>
                      </a:cubicBezTo>
                      <a:cubicBezTo>
                        <a:pt x="40" y="58"/>
                        <a:pt x="44" y="56"/>
                        <a:pt x="48" y="53"/>
                      </a:cubicBezTo>
                      <a:cubicBezTo>
                        <a:pt x="47" y="54"/>
                        <a:pt x="47" y="56"/>
                        <a:pt x="46" y="57"/>
                      </a:cubicBezTo>
                      <a:close/>
                      <a:moveTo>
                        <a:pt x="34" y="56"/>
                      </a:moveTo>
                      <a:cubicBezTo>
                        <a:pt x="21" y="56"/>
                        <a:pt x="10" y="45"/>
                        <a:pt x="10" y="32"/>
                      </a:cubicBezTo>
                      <a:cubicBezTo>
                        <a:pt x="10" y="19"/>
                        <a:pt x="21" y="9"/>
                        <a:pt x="34" y="9"/>
                      </a:cubicBezTo>
                      <a:cubicBezTo>
                        <a:pt x="47" y="9"/>
                        <a:pt x="58" y="19"/>
                        <a:pt x="58" y="32"/>
                      </a:cubicBezTo>
                      <a:cubicBezTo>
                        <a:pt x="58" y="45"/>
                        <a:pt x="47" y="56"/>
                        <a:pt x="34" y="56"/>
                      </a:cubicBezTo>
                      <a:close/>
                      <a:moveTo>
                        <a:pt x="58" y="50"/>
                      </a:moveTo>
                      <a:cubicBezTo>
                        <a:pt x="58" y="51"/>
                        <a:pt x="56" y="51"/>
                        <a:pt x="54" y="52"/>
                      </a:cubicBezTo>
                      <a:cubicBezTo>
                        <a:pt x="52" y="52"/>
                        <a:pt x="51" y="52"/>
                        <a:pt x="49" y="53"/>
                      </a:cubicBezTo>
                      <a:cubicBezTo>
                        <a:pt x="53" y="50"/>
                        <a:pt x="56" y="46"/>
                        <a:pt x="58" y="41"/>
                      </a:cubicBezTo>
                      <a:cubicBezTo>
                        <a:pt x="58" y="42"/>
                        <a:pt x="58" y="44"/>
                        <a:pt x="58" y="46"/>
                      </a:cubicBezTo>
                      <a:cubicBezTo>
                        <a:pt x="59" y="47"/>
                        <a:pt x="59" y="49"/>
                        <a:pt x="58" y="50"/>
                      </a:cubicBezTo>
                      <a:close/>
                      <a:moveTo>
                        <a:pt x="61" y="36"/>
                      </a:moveTo>
                      <a:cubicBezTo>
                        <a:pt x="60" y="37"/>
                        <a:pt x="59" y="38"/>
                        <a:pt x="58" y="40"/>
                      </a:cubicBezTo>
                      <a:cubicBezTo>
                        <a:pt x="59" y="37"/>
                        <a:pt x="60" y="35"/>
                        <a:pt x="60" y="32"/>
                      </a:cubicBezTo>
                      <a:cubicBezTo>
                        <a:pt x="60" y="30"/>
                        <a:pt x="59" y="27"/>
                        <a:pt x="58" y="25"/>
                      </a:cubicBezTo>
                      <a:cubicBezTo>
                        <a:pt x="59" y="26"/>
                        <a:pt x="60" y="27"/>
                        <a:pt x="61" y="28"/>
                      </a:cubicBezTo>
                      <a:cubicBezTo>
                        <a:pt x="63" y="30"/>
                        <a:pt x="64" y="31"/>
                        <a:pt x="64" y="32"/>
                      </a:cubicBezTo>
                      <a:cubicBezTo>
                        <a:pt x="64" y="34"/>
                        <a:pt x="63" y="35"/>
                        <a:pt x="6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4" name="Freeform 36">
                  <a:extLst>
                    <a:ext uri="{FF2B5EF4-FFF2-40B4-BE49-F238E27FC236}">
                      <a16:creationId xmlns:a16="http://schemas.microsoft.com/office/drawing/2014/main" id="{CCD853FE-592D-234A-B4EF-8BA981573C3E}"/>
                    </a:ext>
                  </a:extLst>
                </p:cNvPr>
                <p:cNvSpPr>
                  <a:spLocks noEditPoints="1"/>
                </p:cNvSpPr>
                <p:nvPr/>
              </p:nvSpPr>
              <p:spPr bwMode="auto">
                <a:xfrm>
                  <a:off x="3970762" y="5622868"/>
                  <a:ext cx="496706" cy="414895"/>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5" name="Freeform 37">
                  <a:extLst>
                    <a:ext uri="{FF2B5EF4-FFF2-40B4-BE49-F238E27FC236}">
                      <a16:creationId xmlns:a16="http://schemas.microsoft.com/office/drawing/2014/main" id="{72F10325-9D46-4948-8375-9707C0B1A4AE}"/>
                    </a:ext>
                  </a:extLst>
                </p:cNvPr>
                <p:cNvSpPr>
                  <a:spLocks noEditPoints="1"/>
                </p:cNvSpPr>
                <p:nvPr/>
              </p:nvSpPr>
              <p:spPr bwMode="auto">
                <a:xfrm>
                  <a:off x="7006543" y="2488572"/>
                  <a:ext cx="442055" cy="425267"/>
                </a:xfrm>
                <a:custGeom>
                  <a:avLst/>
                  <a:gdLst>
                    <a:gd name="T0" fmla="*/ 65 w 67"/>
                    <a:gd name="T1" fmla="*/ 41 h 64"/>
                    <a:gd name="T2" fmla="*/ 46 w 67"/>
                    <a:gd name="T3" fmla="*/ 41 h 64"/>
                    <a:gd name="T4" fmla="*/ 46 w 67"/>
                    <a:gd name="T5" fmla="*/ 34 h 64"/>
                    <a:gd name="T6" fmla="*/ 44 w 67"/>
                    <a:gd name="T7" fmla="*/ 32 h 64"/>
                    <a:gd name="T8" fmla="*/ 23 w 67"/>
                    <a:gd name="T9" fmla="*/ 32 h 64"/>
                    <a:gd name="T10" fmla="*/ 21 w 67"/>
                    <a:gd name="T11" fmla="*/ 34 h 64"/>
                    <a:gd name="T12" fmla="*/ 21 w 67"/>
                    <a:gd name="T13" fmla="*/ 47 h 64"/>
                    <a:gd name="T14" fmla="*/ 2 w 67"/>
                    <a:gd name="T15" fmla="*/ 47 h 64"/>
                    <a:gd name="T16" fmla="*/ 0 w 67"/>
                    <a:gd name="T17" fmla="*/ 49 h 64"/>
                    <a:gd name="T18" fmla="*/ 0 w 67"/>
                    <a:gd name="T19" fmla="*/ 62 h 64"/>
                    <a:gd name="T20" fmla="*/ 2 w 67"/>
                    <a:gd name="T21" fmla="*/ 64 h 64"/>
                    <a:gd name="T22" fmla="*/ 23 w 67"/>
                    <a:gd name="T23" fmla="*/ 64 h 64"/>
                    <a:gd name="T24" fmla="*/ 44 w 67"/>
                    <a:gd name="T25" fmla="*/ 64 h 64"/>
                    <a:gd name="T26" fmla="*/ 65 w 67"/>
                    <a:gd name="T27" fmla="*/ 64 h 64"/>
                    <a:gd name="T28" fmla="*/ 67 w 67"/>
                    <a:gd name="T29" fmla="*/ 62 h 64"/>
                    <a:gd name="T30" fmla="*/ 67 w 67"/>
                    <a:gd name="T31" fmla="*/ 43 h 64"/>
                    <a:gd name="T32" fmla="*/ 65 w 67"/>
                    <a:gd name="T33" fmla="*/ 41 h 64"/>
                    <a:gd name="T34" fmla="*/ 45 w 67"/>
                    <a:gd name="T35" fmla="*/ 61 h 64"/>
                    <a:gd name="T36" fmla="*/ 45 w 67"/>
                    <a:gd name="T37" fmla="*/ 44 h 64"/>
                    <a:gd name="T38" fmla="*/ 64 w 67"/>
                    <a:gd name="T39" fmla="*/ 44 h 64"/>
                    <a:gd name="T40" fmla="*/ 64 w 67"/>
                    <a:gd name="T41" fmla="*/ 61 h 64"/>
                    <a:gd name="T42" fmla="*/ 45 w 67"/>
                    <a:gd name="T43" fmla="*/ 61 h 64"/>
                    <a:gd name="T44" fmla="*/ 24 w 67"/>
                    <a:gd name="T45" fmla="*/ 49 h 64"/>
                    <a:gd name="T46" fmla="*/ 24 w 67"/>
                    <a:gd name="T47" fmla="*/ 35 h 64"/>
                    <a:gd name="T48" fmla="*/ 43 w 67"/>
                    <a:gd name="T49" fmla="*/ 35 h 64"/>
                    <a:gd name="T50" fmla="*/ 43 w 67"/>
                    <a:gd name="T51" fmla="*/ 43 h 64"/>
                    <a:gd name="T52" fmla="*/ 43 w 67"/>
                    <a:gd name="T53" fmla="*/ 61 h 64"/>
                    <a:gd name="T54" fmla="*/ 24 w 67"/>
                    <a:gd name="T55" fmla="*/ 61 h 64"/>
                    <a:gd name="T56" fmla="*/ 24 w 67"/>
                    <a:gd name="T57" fmla="*/ 49 h 64"/>
                    <a:gd name="T58" fmla="*/ 22 w 67"/>
                    <a:gd name="T59" fmla="*/ 61 h 64"/>
                    <a:gd name="T60" fmla="*/ 3 w 67"/>
                    <a:gd name="T61" fmla="*/ 61 h 64"/>
                    <a:gd name="T62" fmla="*/ 3 w 67"/>
                    <a:gd name="T63" fmla="*/ 50 h 64"/>
                    <a:gd name="T64" fmla="*/ 22 w 67"/>
                    <a:gd name="T65" fmla="*/ 50 h 64"/>
                    <a:gd name="T66" fmla="*/ 22 w 67"/>
                    <a:gd name="T67" fmla="*/ 61 h 64"/>
                    <a:gd name="T68" fmla="*/ 32 w 67"/>
                    <a:gd name="T69" fmla="*/ 20 h 64"/>
                    <a:gd name="T70" fmla="*/ 32 w 67"/>
                    <a:gd name="T71" fmla="*/ 9 h 64"/>
                    <a:gd name="T72" fmla="*/ 30 w 67"/>
                    <a:gd name="T73" fmla="*/ 10 h 64"/>
                    <a:gd name="T74" fmla="*/ 29 w 67"/>
                    <a:gd name="T75" fmla="*/ 10 h 64"/>
                    <a:gd name="T76" fmla="*/ 29 w 67"/>
                    <a:gd name="T77" fmla="*/ 9 h 64"/>
                    <a:gd name="T78" fmla="*/ 33 w 67"/>
                    <a:gd name="T79" fmla="*/ 6 h 64"/>
                    <a:gd name="T80" fmla="*/ 34 w 67"/>
                    <a:gd name="T81" fmla="*/ 6 h 64"/>
                    <a:gd name="T82" fmla="*/ 34 w 67"/>
                    <a:gd name="T83" fmla="*/ 7 h 64"/>
                    <a:gd name="T84" fmla="*/ 34 w 67"/>
                    <a:gd name="T85" fmla="*/ 20 h 64"/>
                    <a:gd name="T86" fmla="*/ 37 w 67"/>
                    <a:gd name="T87" fmla="*/ 20 h 64"/>
                    <a:gd name="T88" fmla="*/ 38 w 67"/>
                    <a:gd name="T89" fmla="*/ 21 h 64"/>
                    <a:gd name="T90" fmla="*/ 37 w 67"/>
                    <a:gd name="T91" fmla="*/ 22 h 64"/>
                    <a:gd name="T92" fmla="*/ 30 w 67"/>
                    <a:gd name="T93" fmla="*/ 22 h 64"/>
                    <a:gd name="T94" fmla="*/ 29 w 67"/>
                    <a:gd name="T95" fmla="*/ 21 h 64"/>
                    <a:gd name="T96" fmla="*/ 30 w 67"/>
                    <a:gd name="T97" fmla="*/ 20 h 64"/>
                    <a:gd name="T98" fmla="*/ 32 w 67"/>
                    <a:gd name="T99" fmla="*/ 20 h 64"/>
                    <a:gd name="T100" fmla="*/ 33 w 67"/>
                    <a:gd name="T101" fmla="*/ 28 h 64"/>
                    <a:gd name="T102" fmla="*/ 47 w 67"/>
                    <a:gd name="T103" fmla="*/ 14 h 64"/>
                    <a:gd name="T104" fmla="*/ 33 w 67"/>
                    <a:gd name="T105" fmla="*/ 0 h 64"/>
                    <a:gd name="T106" fmla="*/ 20 w 67"/>
                    <a:gd name="T107" fmla="*/ 14 h 64"/>
                    <a:gd name="T108" fmla="*/ 33 w 67"/>
                    <a:gd name="T109" fmla="*/ 28 h 64"/>
                    <a:gd name="T110" fmla="*/ 33 w 67"/>
                    <a:gd name="T111" fmla="*/ 3 h 64"/>
                    <a:gd name="T112" fmla="*/ 44 w 67"/>
                    <a:gd name="T113" fmla="*/ 14 h 64"/>
                    <a:gd name="T114" fmla="*/ 33 w 67"/>
                    <a:gd name="T115" fmla="*/ 25 h 64"/>
                    <a:gd name="T116" fmla="*/ 23 w 67"/>
                    <a:gd name="T117" fmla="*/ 14 h 64"/>
                    <a:gd name="T118" fmla="*/ 33 w 67"/>
                    <a:gd name="T119" fmla="*/ 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7" h="64">
                      <a:moveTo>
                        <a:pt x="65" y="41"/>
                      </a:moveTo>
                      <a:cubicBezTo>
                        <a:pt x="46" y="41"/>
                        <a:pt x="46" y="41"/>
                        <a:pt x="46" y="41"/>
                      </a:cubicBezTo>
                      <a:cubicBezTo>
                        <a:pt x="46" y="34"/>
                        <a:pt x="46" y="34"/>
                        <a:pt x="46" y="34"/>
                      </a:cubicBezTo>
                      <a:cubicBezTo>
                        <a:pt x="46" y="32"/>
                        <a:pt x="45" y="32"/>
                        <a:pt x="44" y="32"/>
                      </a:cubicBezTo>
                      <a:cubicBezTo>
                        <a:pt x="23" y="32"/>
                        <a:pt x="23" y="32"/>
                        <a:pt x="23" y="32"/>
                      </a:cubicBezTo>
                      <a:cubicBezTo>
                        <a:pt x="22" y="32"/>
                        <a:pt x="21" y="32"/>
                        <a:pt x="21" y="34"/>
                      </a:cubicBezTo>
                      <a:cubicBezTo>
                        <a:pt x="21" y="47"/>
                        <a:pt x="21" y="47"/>
                        <a:pt x="21" y="47"/>
                      </a:cubicBezTo>
                      <a:cubicBezTo>
                        <a:pt x="2" y="47"/>
                        <a:pt x="2" y="47"/>
                        <a:pt x="2" y="47"/>
                      </a:cubicBezTo>
                      <a:cubicBezTo>
                        <a:pt x="1" y="47"/>
                        <a:pt x="0" y="48"/>
                        <a:pt x="0" y="49"/>
                      </a:cubicBezTo>
                      <a:cubicBezTo>
                        <a:pt x="0" y="62"/>
                        <a:pt x="0" y="62"/>
                        <a:pt x="0" y="62"/>
                      </a:cubicBezTo>
                      <a:cubicBezTo>
                        <a:pt x="0" y="63"/>
                        <a:pt x="1" y="64"/>
                        <a:pt x="2" y="64"/>
                      </a:cubicBezTo>
                      <a:cubicBezTo>
                        <a:pt x="23" y="64"/>
                        <a:pt x="23" y="64"/>
                        <a:pt x="23" y="64"/>
                      </a:cubicBezTo>
                      <a:cubicBezTo>
                        <a:pt x="44" y="64"/>
                        <a:pt x="44" y="64"/>
                        <a:pt x="44" y="64"/>
                      </a:cubicBezTo>
                      <a:cubicBezTo>
                        <a:pt x="65" y="64"/>
                        <a:pt x="65" y="64"/>
                        <a:pt x="65" y="64"/>
                      </a:cubicBezTo>
                      <a:cubicBezTo>
                        <a:pt x="66" y="64"/>
                        <a:pt x="67" y="63"/>
                        <a:pt x="67" y="62"/>
                      </a:cubicBezTo>
                      <a:cubicBezTo>
                        <a:pt x="67" y="43"/>
                        <a:pt x="67" y="43"/>
                        <a:pt x="67" y="43"/>
                      </a:cubicBezTo>
                      <a:cubicBezTo>
                        <a:pt x="67" y="42"/>
                        <a:pt x="66" y="41"/>
                        <a:pt x="65" y="41"/>
                      </a:cubicBezTo>
                      <a:close/>
                      <a:moveTo>
                        <a:pt x="45" y="61"/>
                      </a:moveTo>
                      <a:cubicBezTo>
                        <a:pt x="45" y="44"/>
                        <a:pt x="45" y="44"/>
                        <a:pt x="45" y="44"/>
                      </a:cubicBezTo>
                      <a:cubicBezTo>
                        <a:pt x="64" y="44"/>
                        <a:pt x="64" y="44"/>
                        <a:pt x="64" y="44"/>
                      </a:cubicBezTo>
                      <a:cubicBezTo>
                        <a:pt x="64" y="61"/>
                        <a:pt x="64" y="61"/>
                        <a:pt x="64" y="61"/>
                      </a:cubicBezTo>
                      <a:lnTo>
                        <a:pt x="45" y="61"/>
                      </a:lnTo>
                      <a:close/>
                      <a:moveTo>
                        <a:pt x="24" y="49"/>
                      </a:moveTo>
                      <a:cubicBezTo>
                        <a:pt x="24" y="35"/>
                        <a:pt x="24" y="35"/>
                        <a:pt x="24" y="35"/>
                      </a:cubicBezTo>
                      <a:cubicBezTo>
                        <a:pt x="43" y="35"/>
                        <a:pt x="43" y="35"/>
                        <a:pt x="43" y="35"/>
                      </a:cubicBezTo>
                      <a:cubicBezTo>
                        <a:pt x="43" y="43"/>
                        <a:pt x="43" y="43"/>
                        <a:pt x="43" y="43"/>
                      </a:cubicBezTo>
                      <a:cubicBezTo>
                        <a:pt x="43" y="61"/>
                        <a:pt x="43" y="61"/>
                        <a:pt x="43" y="61"/>
                      </a:cubicBezTo>
                      <a:cubicBezTo>
                        <a:pt x="24" y="61"/>
                        <a:pt x="24" y="61"/>
                        <a:pt x="24" y="61"/>
                      </a:cubicBezTo>
                      <a:lnTo>
                        <a:pt x="24" y="49"/>
                      </a:lnTo>
                      <a:close/>
                      <a:moveTo>
                        <a:pt x="22" y="61"/>
                      </a:moveTo>
                      <a:cubicBezTo>
                        <a:pt x="3" y="61"/>
                        <a:pt x="3" y="61"/>
                        <a:pt x="3" y="61"/>
                      </a:cubicBezTo>
                      <a:cubicBezTo>
                        <a:pt x="3" y="50"/>
                        <a:pt x="3" y="50"/>
                        <a:pt x="3" y="50"/>
                      </a:cubicBezTo>
                      <a:cubicBezTo>
                        <a:pt x="22" y="50"/>
                        <a:pt x="22" y="50"/>
                        <a:pt x="22" y="50"/>
                      </a:cubicBezTo>
                      <a:lnTo>
                        <a:pt x="22" y="61"/>
                      </a:lnTo>
                      <a:close/>
                      <a:moveTo>
                        <a:pt x="32" y="20"/>
                      </a:moveTo>
                      <a:cubicBezTo>
                        <a:pt x="32" y="9"/>
                        <a:pt x="32" y="9"/>
                        <a:pt x="32" y="9"/>
                      </a:cubicBezTo>
                      <a:cubicBezTo>
                        <a:pt x="30" y="10"/>
                        <a:pt x="30" y="10"/>
                        <a:pt x="30" y="10"/>
                      </a:cubicBezTo>
                      <a:cubicBezTo>
                        <a:pt x="30" y="11"/>
                        <a:pt x="29" y="11"/>
                        <a:pt x="29" y="10"/>
                      </a:cubicBezTo>
                      <a:cubicBezTo>
                        <a:pt x="29" y="10"/>
                        <a:pt x="29" y="9"/>
                        <a:pt x="29" y="9"/>
                      </a:cubicBezTo>
                      <a:cubicBezTo>
                        <a:pt x="33" y="6"/>
                        <a:pt x="33" y="6"/>
                        <a:pt x="33" y="6"/>
                      </a:cubicBezTo>
                      <a:cubicBezTo>
                        <a:pt x="33" y="6"/>
                        <a:pt x="33" y="6"/>
                        <a:pt x="34" y="6"/>
                      </a:cubicBezTo>
                      <a:cubicBezTo>
                        <a:pt x="34" y="6"/>
                        <a:pt x="34" y="7"/>
                        <a:pt x="34" y="7"/>
                      </a:cubicBezTo>
                      <a:cubicBezTo>
                        <a:pt x="34" y="20"/>
                        <a:pt x="34" y="20"/>
                        <a:pt x="34" y="20"/>
                      </a:cubicBezTo>
                      <a:cubicBezTo>
                        <a:pt x="37" y="20"/>
                        <a:pt x="37" y="20"/>
                        <a:pt x="37" y="20"/>
                      </a:cubicBezTo>
                      <a:cubicBezTo>
                        <a:pt x="37" y="20"/>
                        <a:pt x="38" y="21"/>
                        <a:pt x="38" y="21"/>
                      </a:cubicBezTo>
                      <a:cubicBezTo>
                        <a:pt x="38" y="22"/>
                        <a:pt x="37" y="22"/>
                        <a:pt x="37" y="22"/>
                      </a:cubicBezTo>
                      <a:cubicBezTo>
                        <a:pt x="30" y="22"/>
                        <a:pt x="30" y="22"/>
                        <a:pt x="30" y="22"/>
                      </a:cubicBezTo>
                      <a:cubicBezTo>
                        <a:pt x="29" y="22"/>
                        <a:pt x="29" y="22"/>
                        <a:pt x="29" y="21"/>
                      </a:cubicBezTo>
                      <a:cubicBezTo>
                        <a:pt x="29" y="21"/>
                        <a:pt x="29" y="20"/>
                        <a:pt x="30" y="20"/>
                      </a:cubicBezTo>
                      <a:lnTo>
                        <a:pt x="32" y="20"/>
                      </a:lnTo>
                      <a:close/>
                      <a:moveTo>
                        <a:pt x="33" y="28"/>
                      </a:moveTo>
                      <a:cubicBezTo>
                        <a:pt x="41" y="28"/>
                        <a:pt x="47" y="22"/>
                        <a:pt x="47" y="14"/>
                      </a:cubicBezTo>
                      <a:cubicBezTo>
                        <a:pt x="47" y="7"/>
                        <a:pt x="41" y="0"/>
                        <a:pt x="33" y="0"/>
                      </a:cubicBezTo>
                      <a:cubicBezTo>
                        <a:pt x="26" y="0"/>
                        <a:pt x="20" y="7"/>
                        <a:pt x="20" y="14"/>
                      </a:cubicBezTo>
                      <a:cubicBezTo>
                        <a:pt x="20" y="22"/>
                        <a:pt x="26" y="28"/>
                        <a:pt x="33" y="28"/>
                      </a:cubicBezTo>
                      <a:close/>
                      <a:moveTo>
                        <a:pt x="33" y="3"/>
                      </a:moveTo>
                      <a:cubicBezTo>
                        <a:pt x="39" y="3"/>
                        <a:pt x="44" y="8"/>
                        <a:pt x="44" y="14"/>
                      </a:cubicBezTo>
                      <a:cubicBezTo>
                        <a:pt x="44" y="20"/>
                        <a:pt x="39" y="25"/>
                        <a:pt x="33" y="25"/>
                      </a:cubicBezTo>
                      <a:cubicBezTo>
                        <a:pt x="27" y="25"/>
                        <a:pt x="23" y="20"/>
                        <a:pt x="23" y="14"/>
                      </a:cubicBezTo>
                      <a:cubicBezTo>
                        <a:pt x="23" y="8"/>
                        <a:pt x="27" y="3"/>
                        <a:pt x="3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6" name="Freeform 38">
                  <a:extLst>
                    <a:ext uri="{FF2B5EF4-FFF2-40B4-BE49-F238E27FC236}">
                      <a16:creationId xmlns:a16="http://schemas.microsoft.com/office/drawing/2014/main" id="{FA596DCC-4428-9540-B3A0-D1F8E0276A8E}"/>
                    </a:ext>
                  </a:extLst>
                </p:cNvPr>
                <p:cNvSpPr>
                  <a:spLocks noEditPoints="1"/>
                </p:cNvSpPr>
                <p:nvPr/>
              </p:nvSpPr>
              <p:spPr bwMode="auto">
                <a:xfrm>
                  <a:off x="5674615" y="4757519"/>
                  <a:ext cx="492396" cy="438040"/>
                </a:xfrm>
                <a:custGeom>
                  <a:avLst/>
                  <a:gdLst>
                    <a:gd name="T0" fmla="*/ 63 w 65"/>
                    <a:gd name="T1" fmla="*/ 24 h 58"/>
                    <a:gd name="T2" fmla="*/ 49 w 65"/>
                    <a:gd name="T3" fmla="*/ 22 h 58"/>
                    <a:gd name="T4" fmla="*/ 42 w 65"/>
                    <a:gd name="T5" fmla="*/ 16 h 58"/>
                    <a:gd name="T6" fmla="*/ 32 w 65"/>
                    <a:gd name="T7" fmla="*/ 6 h 58"/>
                    <a:gd name="T8" fmla="*/ 24 w 65"/>
                    <a:gd name="T9" fmla="*/ 0 h 58"/>
                    <a:gd name="T10" fmla="*/ 24 w 65"/>
                    <a:gd name="T11" fmla="*/ 23 h 58"/>
                    <a:gd name="T12" fmla="*/ 21 w 65"/>
                    <a:gd name="T13" fmla="*/ 22 h 58"/>
                    <a:gd name="T14" fmla="*/ 3 w 65"/>
                    <a:gd name="T15" fmla="*/ 28 h 58"/>
                    <a:gd name="T16" fmla="*/ 0 w 65"/>
                    <a:gd name="T17" fmla="*/ 34 h 58"/>
                    <a:gd name="T18" fmla="*/ 2 w 65"/>
                    <a:gd name="T19" fmla="*/ 41 h 58"/>
                    <a:gd name="T20" fmla="*/ 5 w 65"/>
                    <a:gd name="T21" fmla="*/ 48 h 58"/>
                    <a:gd name="T22" fmla="*/ 10 w 65"/>
                    <a:gd name="T23" fmla="*/ 55 h 58"/>
                    <a:gd name="T24" fmla="*/ 35 w 65"/>
                    <a:gd name="T25" fmla="*/ 57 h 58"/>
                    <a:gd name="T26" fmla="*/ 45 w 65"/>
                    <a:gd name="T27" fmla="*/ 55 h 58"/>
                    <a:gd name="T28" fmla="*/ 60 w 65"/>
                    <a:gd name="T29" fmla="*/ 57 h 58"/>
                    <a:gd name="T30" fmla="*/ 64 w 65"/>
                    <a:gd name="T31" fmla="*/ 26 h 58"/>
                    <a:gd name="T32" fmla="*/ 9 w 65"/>
                    <a:gd name="T33" fmla="*/ 25 h 58"/>
                    <a:gd name="T34" fmla="*/ 24 w 65"/>
                    <a:gd name="T35" fmla="*/ 28 h 58"/>
                    <a:gd name="T36" fmla="*/ 9 w 65"/>
                    <a:gd name="T37" fmla="*/ 30 h 58"/>
                    <a:gd name="T38" fmla="*/ 9 w 65"/>
                    <a:gd name="T39" fmla="*/ 25 h 58"/>
                    <a:gd name="T40" fmla="*/ 18 w 65"/>
                    <a:gd name="T41" fmla="*/ 32 h 58"/>
                    <a:gd name="T42" fmla="*/ 18 w 65"/>
                    <a:gd name="T43" fmla="*/ 37 h 58"/>
                    <a:gd name="T44" fmla="*/ 6 w 65"/>
                    <a:gd name="T45" fmla="*/ 37 h 58"/>
                    <a:gd name="T46" fmla="*/ 6 w 65"/>
                    <a:gd name="T47" fmla="*/ 32 h 58"/>
                    <a:gd name="T48" fmla="*/ 18 w 65"/>
                    <a:gd name="T49" fmla="*/ 39 h 58"/>
                    <a:gd name="T50" fmla="*/ 23 w 65"/>
                    <a:gd name="T51" fmla="*/ 41 h 58"/>
                    <a:gd name="T52" fmla="*/ 11 w 65"/>
                    <a:gd name="T53" fmla="*/ 43 h 58"/>
                    <a:gd name="T54" fmla="*/ 5 w 65"/>
                    <a:gd name="T55" fmla="*/ 41 h 58"/>
                    <a:gd name="T56" fmla="*/ 11 w 65"/>
                    <a:gd name="T57" fmla="*/ 45 h 58"/>
                    <a:gd name="T58" fmla="*/ 23 w 65"/>
                    <a:gd name="T59" fmla="*/ 45 h 58"/>
                    <a:gd name="T60" fmla="*/ 23 w 65"/>
                    <a:gd name="T61" fmla="*/ 50 h 58"/>
                    <a:gd name="T62" fmla="*/ 8 w 65"/>
                    <a:gd name="T63" fmla="*/ 48 h 58"/>
                    <a:gd name="T64" fmla="*/ 23 w 65"/>
                    <a:gd name="T65" fmla="*/ 52 h 58"/>
                    <a:gd name="T66" fmla="*/ 24 w 65"/>
                    <a:gd name="T67" fmla="*/ 44 h 58"/>
                    <a:gd name="T68" fmla="*/ 22 w 65"/>
                    <a:gd name="T69" fmla="*/ 37 h 58"/>
                    <a:gd name="T70" fmla="*/ 21 w 65"/>
                    <a:gd name="T71" fmla="*/ 32 h 58"/>
                    <a:gd name="T72" fmla="*/ 26 w 65"/>
                    <a:gd name="T73" fmla="*/ 26 h 58"/>
                    <a:gd name="T74" fmla="*/ 28 w 65"/>
                    <a:gd name="T75" fmla="*/ 31 h 58"/>
                    <a:gd name="T76" fmla="*/ 39 w 65"/>
                    <a:gd name="T77" fmla="*/ 40 h 58"/>
                    <a:gd name="T78" fmla="*/ 30 w 65"/>
                    <a:gd name="T79" fmla="*/ 31 h 58"/>
                    <a:gd name="T80" fmla="*/ 29 w 65"/>
                    <a:gd name="T81" fmla="*/ 24 h 58"/>
                    <a:gd name="T82" fmla="*/ 29 w 65"/>
                    <a:gd name="T83" fmla="*/ 24 h 58"/>
                    <a:gd name="T84" fmla="*/ 22 w 65"/>
                    <a:gd name="T85" fmla="*/ 8 h 58"/>
                    <a:gd name="T86" fmla="*/ 28 w 65"/>
                    <a:gd name="T87" fmla="*/ 4 h 58"/>
                    <a:gd name="T88" fmla="*/ 32 w 65"/>
                    <a:gd name="T89" fmla="*/ 14 h 58"/>
                    <a:gd name="T90" fmla="*/ 43 w 65"/>
                    <a:gd name="T91" fmla="*/ 20 h 58"/>
                    <a:gd name="T92" fmla="*/ 46 w 65"/>
                    <a:gd name="T93" fmla="*/ 50 h 58"/>
                    <a:gd name="T94" fmla="*/ 12 w 65"/>
                    <a:gd name="T95" fmla="*/ 52 h 58"/>
                    <a:gd name="T96" fmla="*/ 23 w 65"/>
                    <a:gd name="T97" fmla="*/ 52 h 58"/>
                    <a:gd name="T98" fmla="*/ 61 w 65"/>
                    <a:gd name="T99" fmla="*/ 27 h 58"/>
                    <a:gd name="T100" fmla="*/ 48 w 65"/>
                    <a:gd name="T101"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58">
                      <a:moveTo>
                        <a:pt x="64" y="24"/>
                      </a:moveTo>
                      <a:cubicBezTo>
                        <a:pt x="64" y="24"/>
                        <a:pt x="63" y="24"/>
                        <a:pt x="63" y="24"/>
                      </a:cubicBezTo>
                      <a:cubicBezTo>
                        <a:pt x="49" y="22"/>
                        <a:pt x="49" y="22"/>
                        <a:pt x="49" y="22"/>
                      </a:cubicBezTo>
                      <a:cubicBezTo>
                        <a:pt x="49" y="22"/>
                        <a:pt x="49" y="22"/>
                        <a:pt x="49" y="22"/>
                      </a:cubicBezTo>
                      <a:cubicBezTo>
                        <a:pt x="47" y="20"/>
                        <a:pt x="46" y="18"/>
                        <a:pt x="45" y="18"/>
                      </a:cubicBezTo>
                      <a:cubicBezTo>
                        <a:pt x="44" y="17"/>
                        <a:pt x="43" y="17"/>
                        <a:pt x="42" y="16"/>
                      </a:cubicBezTo>
                      <a:cubicBezTo>
                        <a:pt x="39" y="15"/>
                        <a:pt x="37" y="14"/>
                        <a:pt x="35" y="12"/>
                      </a:cubicBezTo>
                      <a:cubicBezTo>
                        <a:pt x="33" y="10"/>
                        <a:pt x="32" y="8"/>
                        <a:pt x="32" y="6"/>
                      </a:cubicBezTo>
                      <a:cubicBezTo>
                        <a:pt x="31" y="4"/>
                        <a:pt x="31" y="2"/>
                        <a:pt x="30" y="1"/>
                      </a:cubicBezTo>
                      <a:cubicBezTo>
                        <a:pt x="28" y="0"/>
                        <a:pt x="26" y="0"/>
                        <a:pt x="24" y="0"/>
                      </a:cubicBezTo>
                      <a:cubicBezTo>
                        <a:pt x="22" y="1"/>
                        <a:pt x="20" y="4"/>
                        <a:pt x="20" y="7"/>
                      </a:cubicBezTo>
                      <a:cubicBezTo>
                        <a:pt x="19" y="14"/>
                        <a:pt x="22" y="19"/>
                        <a:pt x="24" y="23"/>
                      </a:cubicBezTo>
                      <a:cubicBezTo>
                        <a:pt x="24" y="23"/>
                        <a:pt x="24" y="23"/>
                        <a:pt x="24" y="23"/>
                      </a:cubicBezTo>
                      <a:cubicBezTo>
                        <a:pt x="23" y="22"/>
                        <a:pt x="22" y="22"/>
                        <a:pt x="21" y="22"/>
                      </a:cubicBezTo>
                      <a:cubicBezTo>
                        <a:pt x="9" y="22"/>
                        <a:pt x="9" y="22"/>
                        <a:pt x="9" y="22"/>
                      </a:cubicBezTo>
                      <a:cubicBezTo>
                        <a:pt x="6" y="22"/>
                        <a:pt x="3" y="25"/>
                        <a:pt x="3" y="28"/>
                      </a:cubicBezTo>
                      <a:cubicBezTo>
                        <a:pt x="3" y="28"/>
                        <a:pt x="3" y="29"/>
                        <a:pt x="4" y="29"/>
                      </a:cubicBezTo>
                      <a:cubicBezTo>
                        <a:pt x="1" y="30"/>
                        <a:pt x="0" y="32"/>
                        <a:pt x="0" y="34"/>
                      </a:cubicBezTo>
                      <a:cubicBezTo>
                        <a:pt x="0" y="36"/>
                        <a:pt x="1" y="38"/>
                        <a:pt x="2" y="39"/>
                      </a:cubicBezTo>
                      <a:cubicBezTo>
                        <a:pt x="2" y="40"/>
                        <a:pt x="2" y="40"/>
                        <a:pt x="2" y="41"/>
                      </a:cubicBezTo>
                      <a:cubicBezTo>
                        <a:pt x="2" y="43"/>
                        <a:pt x="3" y="45"/>
                        <a:pt x="5" y="46"/>
                      </a:cubicBezTo>
                      <a:cubicBezTo>
                        <a:pt x="5" y="46"/>
                        <a:pt x="5" y="47"/>
                        <a:pt x="5" y="48"/>
                      </a:cubicBezTo>
                      <a:cubicBezTo>
                        <a:pt x="5" y="50"/>
                        <a:pt x="6" y="52"/>
                        <a:pt x="8" y="53"/>
                      </a:cubicBezTo>
                      <a:cubicBezTo>
                        <a:pt x="9" y="53"/>
                        <a:pt x="9" y="54"/>
                        <a:pt x="10" y="55"/>
                      </a:cubicBezTo>
                      <a:cubicBezTo>
                        <a:pt x="13" y="57"/>
                        <a:pt x="24" y="58"/>
                        <a:pt x="30" y="58"/>
                      </a:cubicBezTo>
                      <a:cubicBezTo>
                        <a:pt x="32" y="58"/>
                        <a:pt x="34" y="58"/>
                        <a:pt x="35" y="57"/>
                      </a:cubicBezTo>
                      <a:cubicBezTo>
                        <a:pt x="38" y="57"/>
                        <a:pt x="41" y="56"/>
                        <a:pt x="45" y="54"/>
                      </a:cubicBezTo>
                      <a:cubicBezTo>
                        <a:pt x="45" y="55"/>
                        <a:pt x="45" y="55"/>
                        <a:pt x="45" y="55"/>
                      </a:cubicBezTo>
                      <a:cubicBezTo>
                        <a:pt x="45" y="56"/>
                        <a:pt x="46" y="56"/>
                        <a:pt x="46" y="56"/>
                      </a:cubicBezTo>
                      <a:cubicBezTo>
                        <a:pt x="60" y="57"/>
                        <a:pt x="60" y="57"/>
                        <a:pt x="60" y="57"/>
                      </a:cubicBezTo>
                      <a:cubicBezTo>
                        <a:pt x="61" y="57"/>
                        <a:pt x="62" y="56"/>
                        <a:pt x="62" y="55"/>
                      </a:cubicBezTo>
                      <a:cubicBezTo>
                        <a:pt x="64" y="26"/>
                        <a:pt x="64" y="26"/>
                        <a:pt x="64" y="26"/>
                      </a:cubicBezTo>
                      <a:cubicBezTo>
                        <a:pt x="65" y="25"/>
                        <a:pt x="64" y="25"/>
                        <a:pt x="64" y="24"/>
                      </a:cubicBezTo>
                      <a:close/>
                      <a:moveTo>
                        <a:pt x="9" y="25"/>
                      </a:moveTo>
                      <a:cubicBezTo>
                        <a:pt x="21" y="25"/>
                        <a:pt x="21" y="25"/>
                        <a:pt x="21" y="25"/>
                      </a:cubicBezTo>
                      <a:cubicBezTo>
                        <a:pt x="23" y="25"/>
                        <a:pt x="24" y="26"/>
                        <a:pt x="24" y="28"/>
                      </a:cubicBezTo>
                      <a:cubicBezTo>
                        <a:pt x="24" y="29"/>
                        <a:pt x="23" y="30"/>
                        <a:pt x="21" y="30"/>
                      </a:cubicBezTo>
                      <a:cubicBezTo>
                        <a:pt x="9" y="30"/>
                        <a:pt x="9" y="30"/>
                        <a:pt x="9" y="30"/>
                      </a:cubicBezTo>
                      <a:cubicBezTo>
                        <a:pt x="8" y="30"/>
                        <a:pt x="6" y="29"/>
                        <a:pt x="6" y="28"/>
                      </a:cubicBezTo>
                      <a:cubicBezTo>
                        <a:pt x="6" y="26"/>
                        <a:pt x="8" y="25"/>
                        <a:pt x="9" y="25"/>
                      </a:cubicBezTo>
                      <a:close/>
                      <a:moveTo>
                        <a:pt x="6" y="32"/>
                      </a:moveTo>
                      <a:cubicBezTo>
                        <a:pt x="18" y="32"/>
                        <a:pt x="18" y="32"/>
                        <a:pt x="18" y="32"/>
                      </a:cubicBezTo>
                      <a:cubicBezTo>
                        <a:pt x="19" y="32"/>
                        <a:pt x="21" y="33"/>
                        <a:pt x="21" y="34"/>
                      </a:cubicBezTo>
                      <a:cubicBezTo>
                        <a:pt x="21" y="36"/>
                        <a:pt x="19" y="37"/>
                        <a:pt x="18" y="37"/>
                      </a:cubicBezTo>
                      <a:cubicBezTo>
                        <a:pt x="8" y="37"/>
                        <a:pt x="8" y="37"/>
                        <a:pt x="8" y="37"/>
                      </a:cubicBezTo>
                      <a:cubicBezTo>
                        <a:pt x="6" y="37"/>
                        <a:pt x="6" y="37"/>
                        <a:pt x="6" y="37"/>
                      </a:cubicBezTo>
                      <a:cubicBezTo>
                        <a:pt x="4" y="37"/>
                        <a:pt x="3" y="36"/>
                        <a:pt x="3" y="34"/>
                      </a:cubicBezTo>
                      <a:cubicBezTo>
                        <a:pt x="3" y="33"/>
                        <a:pt x="4" y="32"/>
                        <a:pt x="6" y="32"/>
                      </a:cubicBezTo>
                      <a:close/>
                      <a:moveTo>
                        <a:pt x="8" y="39"/>
                      </a:moveTo>
                      <a:cubicBezTo>
                        <a:pt x="18" y="39"/>
                        <a:pt x="18" y="39"/>
                        <a:pt x="18" y="39"/>
                      </a:cubicBezTo>
                      <a:cubicBezTo>
                        <a:pt x="20" y="39"/>
                        <a:pt x="20" y="39"/>
                        <a:pt x="20" y="39"/>
                      </a:cubicBezTo>
                      <a:cubicBezTo>
                        <a:pt x="22" y="39"/>
                        <a:pt x="23" y="40"/>
                        <a:pt x="23" y="41"/>
                      </a:cubicBezTo>
                      <a:cubicBezTo>
                        <a:pt x="23" y="42"/>
                        <a:pt x="22" y="43"/>
                        <a:pt x="20" y="43"/>
                      </a:cubicBezTo>
                      <a:cubicBezTo>
                        <a:pt x="11" y="43"/>
                        <a:pt x="11" y="43"/>
                        <a:pt x="11" y="43"/>
                      </a:cubicBezTo>
                      <a:cubicBezTo>
                        <a:pt x="8" y="43"/>
                        <a:pt x="8" y="43"/>
                        <a:pt x="8" y="43"/>
                      </a:cubicBezTo>
                      <a:cubicBezTo>
                        <a:pt x="6" y="43"/>
                        <a:pt x="5" y="42"/>
                        <a:pt x="5" y="41"/>
                      </a:cubicBezTo>
                      <a:cubicBezTo>
                        <a:pt x="5" y="40"/>
                        <a:pt x="6" y="39"/>
                        <a:pt x="8" y="39"/>
                      </a:cubicBezTo>
                      <a:close/>
                      <a:moveTo>
                        <a:pt x="11" y="45"/>
                      </a:moveTo>
                      <a:cubicBezTo>
                        <a:pt x="20" y="45"/>
                        <a:pt x="20" y="45"/>
                        <a:pt x="20" y="45"/>
                      </a:cubicBezTo>
                      <a:cubicBezTo>
                        <a:pt x="23" y="45"/>
                        <a:pt x="23" y="45"/>
                        <a:pt x="23" y="45"/>
                      </a:cubicBezTo>
                      <a:cubicBezTo>
                        <a:pt x="25" y="45"/>
                        <a:pt x="26" y="47"/>
                        <a:pt x="26" y="48"/>
                      </a:cubicBezTo>
                      <a:cubicBezTo>
                        <a:pt x="26" y="49"/>
                        <a:pt x="25" y="50"/>
                        <a:pt x="23" y="50"/>
                      </a:cubicBezTo>
                      <a:cubicBezTo>
                        <a:pt x="11" y="50"/>
                        <a:pt x="11" y="50"/>
                        <a:pt x="11" y="50"/>
                      </a:cubicBezTo>
                      <a:cubicBezTo>
                        <a:pt x="9" y="50"/>
                        <a:pt x="8" y="49"/>
                        <a:pt x="8" y="48"/>
                      </a:cubicBezTo>
                      <a:cubicBezTo>
                        <a:pt x="8" y="47"/>
                        <a:pt x="9" y="45"/>
                        <a:pt x="11" y="45"/>
                      </a:cubicBezTo>
                      <a:close/>
                      <a:moveTo>
                        <a:pt x="23" y="52"/>
                      </a:moveTo>
                      <a:cubicBezTo>
                        <a:pt x="26" y="52"/>
                        <a:pt x="28" y="50"/>
                        <a:pt x="28" y="48"/>
                      </a:cubicBezTo>
                      <a:cubicBezTo>
                        <a:pt x="28" y="46"/>
                        <a:pt x="26" y="44"/>
                        <a:pt x="24" y="44"/>
                      </a:cubicBezTo>
                      <a:cubicBezTo>
                        <a:pt x="25" y="43"/>
                        <a:pt x="25" y="42"/>
                        <a:pt x="25" y="41"/>
                      </a:cubicBezTo>
                      <a:cubicBezTo>
                        <a:pt x="25" y="39"/>
                        <a:pt x="24" y="38"/>
                        <a:pt x="22" y="37"/>
                      </a:cubicBezTo>
                      <a:cubicBezTo>
                        <a:pt x="22" y="36"/>
                        <a:pt x="23" y="35"/>
                        <a:pt x="23" y="34"/>
                      </a:cubicBezTo>
                      <a:cubicBezTo>
                        <a:pt x="23" y="33"/>
                        <a:pt x="22" y="33"/>
                        <a:pt x="21" y="32"/>
                      </a:cubicBezTo>
                      <a:cubicBezTo>
                        <a:pt x="24" y="32"/>
                        <a:pt x="26" y="30"/>
                        <a:pt x="26" y="28"/>
                      </a:cubicBezTo>
                      <a:cubicBezTo>
                        <a:pt x="26" y="27"/>
                        <a:pt x="26" y="26"/>
                        <a:pt x="26" y="26"/>
                      </a:cubicBezTo>
                      <a:cubicBezTo>
                        <a:pt x="27" y="25"/>
                        <a:pt x="27" y="25"/>
                        <a:pt x="27" y="25"/>
                      </a:cubicBezTo>
                      <a:cubicBezTo>
                        <a:pt x="28" y="27"/>
                        <a:pt x="28" y="29"/>
                        <a:pt x="28" y="31"/>
                      </a:cubicBezTo>
                      <a:cubicBezTo>
                        <a:pt x="29" y="38"/>
                        <a:pt x="37" y="41"/>
                        <a:pt x="37" y="41"/>
                      </a:cubicBezTo>
                      <a:cubicBezTo>
                        <a:pt x="38" y="41"/>
                        <a:pt x="38" y="41"/>
                        <a:pt x="39" y="40"/>
                      </a:cubicBezTo>
                      <a:cubicBezTo>
                        <a:pt x="39" y="40"/>
                        <a:pt x="38" y="39"/>
                        <a:pt x="38" y="39"/>
                      </a:cubicBezTo>
                      <a:cubicBezTo>
                        <a:pt x="38" y="39"/>
                        <a:pt x="31" y="37"/>
                        <a:pt x="30" y="31"/>
                      </a:cubicBezTo>
                      <a:cubicBezTo>
                        <a:pt x="30" y="28"/>
                        <a:pt x="29" y="24"/>
                        <a:pt x="29" y="24"/>
                      </a:cubicBezTo>
                      <a:cubicBezTo>
                        <a:pt x="29" y="24"/>
                        <a:pt x="29" y="24"/>
                        <a:pt x="29" y="24"/>
                      </a:cubicBezTo>
                      <a:cubicBezTo>
                        <a:pt x="29" y="24"/>
                        <a:pt x="29" y="24"/>
                        <a:pt x="29" y="24"/>
                      </a:cubicBezTo>
                      <a:cubicBezTo>
                        <a:pt x="29" y="24"/>
                        <a:pt x="29" y="24"/>
                        <a:pt x="29" y="24"/>
                      </a:cubicBezTo>
                      <a:cubicBezTo>
                        <a:pt x="29" y="24"/>
                        <a:pt x="29" y="24"/>
                        <a:pt x="29" y="23"/>
                      </a:cubicBezTo>
                      <a:cubicBezTo>
                        <a:pt x="29" y="23"/>
                        <a:pt x="21" y="16"/>
                        <a:pt x="22" y="8"/>
                      </a:cubicBezTo>
                      <a:cubicBezTo>
                        <a:pt x="23" y="5"/>
                        <a:pt x="24" y="4"/>
                        <a:pt x="25" y="3"/>
                      </a:cubicBezTo>
                      <a:cubicBezTo>
                        <a:pt x="26" y="3"/>
                        <a:pt x="27" y="3"/>
                        <a:pt x="28" y="4"/>
                      </a:cubicBezTo>
                      <a:cubicBezTo>
                        <a:pt x="28" y="4"/>
                        <a:pt x="29" y="5"/>
                        <a:pt x="29" y="7"/>
                      </a:cubicBezTo>
                      <a:cubicBezTo>
                        <a:pt x="30" y="9"/>
                        <a:pt x="31" y="11"/>
                        <a:pt x="32" y="14"/>
                      </a:cubicBezTo>
                      <a:cubicBezTo>
                        <a:pt x="35" y="17"/>
                        <a:pt x="38" y="18"/>
                        <a:pt x="40" y="19"/>
                      </a:cubicBezTo>
                      <a:cubicBezTo>
                        <a:pt x="41" y="19"/>
                        <a:pt x="42" y="20"/>
                        <a:pt x="43" y="20"/>
                      </a:cubicBezTo>
                      <a:cubicBezTo>
                        <a:pt x="44" y="21"/>
                        <a:pt x="47" y="25"/>
                        <a:pt x="48" y="26"/>
                      </a:cubicBezTo>
                      <a:cubicBezTo>
                        <a:pt x="46" y="50"/>
                        <a:pt x="46" y="50"/>
                        <a:pt x="46" y="50"/>
                      </a:cubicBezTo>
                      <a:cubicBezTo>
                        <a:pt x="43" y="52"/>
                        <a:pt x="39" y="54"/>
                        <a:pt x="34" y="54"/>
                      </a:cubicBezTo>
                      <a:cubicBezTo>
                        <a:pt x="27" y="55"/>
                        <a:pt x="14" y="54"/>
                        <a:pt x="12" y="52"/>
                      </a:cubicBezTo>
                      <a:cubicBezTo>
                        <a:pt x="12" y="52"/>
                        <a:pt x="12" y="52"/>
                        <a:pt x="12" y="52"/>
                      </a:cubicBezTo>
                      <a:lnTo>
                        <a:pt x="23" y="52"/>
                      </a:lnTo>
                      <a:close/>
                      <a:moveTo>
                        <a:pt x="50" y="26"/>
                      </a:moveTo>
                      <a:cubicBezTo>
                        <a:pt x="61" y="27"/>
                        <a:pt x="61" y="27"/>
                        <a:pt x="61" y="27"/>
                      </a:cubicBezTo>
                      <a:cubicBezTo>
                        <a:pt x="59" y="54"/>
                        <a:pt x="59" y="54"/>
                        <a:pt x="59" y="54"/>
                      </a:cubicBezTo>
                      <a:cubicBezTo>
                        <a:pt x="48" y="53"/>
                        <a:pt x="48" y="53"/>
                        <a:pt x="48" y="53"/>
                      </a:cubicBezTo>
                      <a:lnTo>
                        <a:pt x="5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7" name="Freeform 39">
                  <a:extLst>
                    <a:ext uri="{FF2B5EF4-FFF2-40B4-BE49-F238E27FC236}">
                      <a16:creationId xmlns:a16="http://schemas.microsoft.com/office/drawing/2014/main" id="{06F61289-2051-954A-BF68-6B3173D19815}"/>
                    </a:ext>
                  </a:extLst>
                </p:cNvPr>
                <p:cNvSpPr>
                  <a:spLocks noEditPoints="1"/>
                </p:cNvSpPr>
                <p:nvPr/>
              </p:nvSpPr>
              <p:spPr bwMode="auto">
                <a:xfrm>
                  <a:off x="6015126" y="3182741"/>
                  <a:ext cx="509342" cy="456038"/>
                </a:xfrm>
                <a:custGeom>
                  <a:avLst/>
                  <a:gdLst>
                    <a:gd name="T0" fmla="*/ 20 w 73"/>
                    <a:gd name="T1" fmla="*/ 52 h 65"/>
                    <a:gd name="T2" fmla="*/ 26 w 73"/>
                    <a:gd name="T3" fmla="*/ 46 h 65"/>
                    <a:gd name="T4" fmla="*/ 33 w 73"/>
                    <a:gd name="T5" fmla="*/ 42 h 65"/>
                    <a:gd name="T6" fmla="*/ 35 w 73"/>
                    <a:gd name="T7" fmla="*/ 37 h 65"/>
                    <a:gd name="T8" fmla="*/ 32 w 73"/>
                    <a:gd name="T9" fmla="*/ 30 h 65"/>
                    <a:gd name="T10" fmla="*/ 30 w 73"/>
                    <a:gd name="T11" fmla="*/ 22 h 65"/>
                    <a:gd name="T12" fmla="*/ 26 w 73"/>
                    <a:gd name="T13" fmla="*/ 19 h 65"/>
                    <a:gd name="T14" fmla="*/ 16 w 73"/>
                    <a:gd name="T15" fmla="*/ 18 h 65"/>
                    <a:gd name="T16" fmla="*/ 10 w 73"/>
                    <a:gd name="T17" fmla="*/ 20 h 65"/>
                    <a:gd name="T18" fmla="*/ 2 w 73"/>
                    <a:gd name="T19" fmla="*/ 26 h 65"/>
                    <a:gd name="T20" fmla="*/ 1 w 73"/>
                    <a:gd name="T21" fmla="*/ 32 h 65"/>
                    <a:gd name="T22" fmla="*/ 2 w 73"/>
                    <a:gd name="T23" fmla="*/ 38 h 65"/>
                    <a:gd name="T24" fmla="*/ 5 w 73"/>
                    <a:gd name="T25" fmla="*/ 47 h 65"/>
                    <a:gd name="T26" fmla="*/ 10 w 73"/>
                    <a:gd name="T27" fmla="*/ 50 h 65"/>
                    <a:gd name="T28" fmla="*/ 14 w 73"/>
                    <a:gd name="T29" fmla="*/ 50 h 65"/>
                    <a:gd name="T30" fmla="*/ 6 w 73"/>
                    <a:gd name="T31" fmla="*/ 38 h 65"/>
                    <a:gd name="T32" fmla="*/ 5 w 73"/>
                    <a:gd name="T33" fmla="*/ 26 h 65"/>
                    <a:gd name="T34" fmla="*/ 18 w 73"/>
                    <a:gd name="T35" fmla="*/ 22 h 65"/>
                    <a:gd name="T36" fmla="*/ 31 w 73"/>
                    <a:gd name="T37" fmla="*/ 26 h 65"/>
                    <a:gd name="T38" fmla="*/ 30 w 73"/>
                    <a:gd name="T39" fmla="*/ 38 h 65"/>
                    <a:gd name="T40" fmla="*/ 22 w 73"/>
                    <a:gd name="T41" fmla="*/ 50 h 65"/>
                    <a:gd name="T42" fmla="*/ 34 w 73"/>
                    <a:gd name="T43" fmla="*/ 8 h 65"/>
                    <a:gd name="T44" fmla="*/ 32 w 73"/>
                    <a:gd name="T45" fmla="*/ 13 h 65"/>
                    <a:gd name="T46" fmla="*/ 33 w 73"/>
                    <a:gd name="T47" fmla="*/ 16 h 65"/>
                    <a:gd name="T48" fmla="*/ 37 w 73"/>
                    <a:gd name="T49" fmla="*/ 19 h 65"/>
                    <a:gd name="T50" fmla="*/ 42 w 73"/>
                    <a:gd name="T51" fmla="*/ 22 h 65"/>
                    <a:gd name="T52" fmla="*/ 45 w 73"/>
                    <a:gd name="T53" fmla="*/ 23 h 65"/>
                    <a:gd name="T54" fmla="*/ 50 w 73"/>
                    <a:gd name="T55" fmla="*/ 19 h 65"/>
                    <a:gd name="T56" fmla="*/ 53 w 73"/>
                    <a:gd name="T57" fmla="*/ 15 h 65"/>
                    <a:gd name="T58" fmla="*/ 54 w 73"/>
                    <a:gd name="T59" fmla="*/ 11 h 65"/>
                    <a:gd name="T60" fmla="*/ 53 w 73"/>
                    <a:gd name="T61" fmla="*/ 7 h 65"/>
                    <a:gd name="T62" fmla="*/ 50 w 73"/>
                    <a:gd name="T63" fmla="*/ 4 h 65"/>
                    <a:gd name="T64" fmla="*/ 45 w 73"/>
                    <a:gd name="T65" fmla="*/ 0 h 65"/>
                    <a:gd name="T66" fmla="*/ 41 w 73"/>
                    <a:gd name="T67" fmla="*/ 0 h 65"/>
                    <a:gd name="T68" fmla="*/ 36 w 73"/>
                    <a:gd name="T69" fmla="*/ 4 h 65"/>
                    <a:gd name="T70" fmla="*/ 36 w 73"/>
                    <a:gd name="T71" fmla="*/ 9 h 65"/>
                    <a:gd name="T72" fmla="*/ 41 w 73"/>
                    <a:gd name="T73" fmla="*/ 2 h 65"/>
                    <a:gd name="T74" fmla="*/ 50 w 73"/>
                    <a:gd name="T75" fmla="*/ 6 h 65"/>
                    <a:gd name="T76" fmla="*/ 52 w 73"/>
                    <a:gd name="T77" fmla="*/ 12 h 65"/>
                    <a:gd name="T78" fmla="*/ 46 w 73"/>
                    <a:gd name="T79" fmla="*/ 20 h 65"/>
                    <a:gd name="T80" fmla="*/ 39 w 73"/>
                    <a:gd name="T81" fmla="*/ 17 h 65"/>
                    <a:gd name="T82" fmla="*/ 34 w 73"/>
                    <a:gd name="T83" fmla="*/ 11 h 65"/>
                    <a:gd name="T84" fmla="*/ 55 w 73"/>
                    <a:gd name="T85" fmla="*/ 65 h 65"/>
                    <a:gd name="T86" fmla="*/ 55 w 73"/>
                    <a:gd name="T87" fmla="*/ 32 h 65"/>
                    <a:gd name="T88" fmla="*/ 43 w 73"/>
                    <a:gd name="T89" fmla="*/ 5 h 65"/>
                    <a:gd name="T90" fmla="*/ 43 w 73"/>
                    <a:gd name="T91" fmla="*/ 15 h 65"/>
                    <a:gd name="T92" fmla="*/ 54 w 73"/>
                    <a:gd name="T93" fmla="*/ 54 h 65"/>
                    <a:gd name="T94" fmla="*/ 47 w 73"/>
                    <a:gd name="T95" fmla="*/ 45 h 65"/>
                    <a:gd name="T96" fmla="*/ 18 w 73"/>
                    <a:gd name="T97" fmla="*/ 25 h 65"/>
                    <a:gd name="T98" fmla="*/ 10 w 73"/>
                    <a:gd name="T99" fmla="*/ 35 h 65"/>
                    <a:gd name="T100" fmla="*/ 18 w 73"/>
                    <a:gd name="T101" fmla="*/ 38 h 65"/>
                    <a:gd name="T102" fmla="*/ 56 w 73"/>
                    <a:gd name="T103" fmla="*/ 11 h 65"/>
                    <a:gd name="T104" fmla="*/ 56 w 73"/>
                    <a:gd name="T105" fmla="*/ 14 h 65"/>
                    <a:gd name="T106" fmla="*/ 32 w 73"/>
                    <a:gd name="T107" fmla="*/ 5 h 65"/>
                    <a:gd name="T108" fmla="*/ 40 w 73"/>
                    <a:gd name="T109" fmla="*/ 59 h 65"/>
                    <a:gd name="T110" fmla="*/ 16 w 73"/>
                    <a:gd name="T111" fmla="*/ 5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3" h="65">
                      <a:moveTo>
                        <a:pt x="16" y="52"/>
                      </a:moveTo>
                      <a:cubicBezTo>
                        <a:pt x="16" y="51"/>
                        <a:pt x="16" y="51"/>
                        <a:pt x="16" y="51"/>
                      </a:cubicBezTo>
                      <a:cubicBezTo>
                        <a:pt x="16" y="50"/>
                        <a:pt x="17" y="49"/>
                        <a:pt x="18" y="49"/>
                      </a:cubicBezTo>
                      <a:cubicBezTo>
                        <a:pt x="19" y="49"/>
                        <a:pt x="20" y="50"/>
                        <a:pt x="20" y="51"/>
                      </a:cubicBezTo>
                      <a:cubicBezTo>
                        <a:pt x="20" y="51"/>
                        <a:pt x="20" y="51"/>
                        <a:pt x="20" y="52"/>
                      </a:cubicBezTo>
                      <a:cubicBezTo>
                        <a:pt x="20" y="52"/>
                        <a:pt x="21" y="52"/>
                        <a:pt x="21" y="52"/>
                      </a:cubicBezTo>
                      <a:cubicBezTo>
                        <a:pt x="23" y="52"/>
                        <a:pt x="24" y="51"/>
                        <a:pt x="26" y="50"/>
                      </a:cubicBezTo>
                      <a:cubicBezTo>
                        <a:pt x="26" y="50"/>
                        <a:pt x="26" y="50"/>
                        <a:pt x="26" y="50"/>
                      </a:cubicBezTo>
                      <a:cubicBezTo>
                        <a:pt x="26" y="50"/>
                        <a:pt x="26" y="49"/>
                        <a:pt x="26" y="49"/>
                      </a:cubicBezTo>
                      <a:cubicBezTo>
                        <a:pt x="25" y="48"/>
                        <a:pt x="26" y="47"/>
                        <a:pt x="26" y="46"/>
                      </a:cubicBezTo>
                      <a:cubicBezTo>
                        <a:pt x="27" y="46"/>
                        <a:pt x="28" y="46"/>
                        <a:pt x="29" y="47"/>
                      </a:cubicBezTo>
                      <a:cubicBezTo>
                        <a:pt x="29" y="47"/>
                        <a:pt x="30" y="47"/>
                        <a:pt x="30" y="47"/>
                      </a:cubicBezTo>
                      <a:cubicBezTo>
                        <a:pt x="30" y="47"/>
                        <a:pt x="30" y="47"/>
                        <a:pt x="31" y="47"/>
                      </a:cubicBezTo>
                      <a:cubicBezTo>
                        <a:pt x="32" y="46"/>
                        <a:pt x="33" y="44"/>
                        <a:pt x="33" y="43"/>
                      </a:cubicBezTo>
                      <a:cubicBezTo>
                        <a:pt x="33" y="43"/>
                        <a:pt x="34" y="42"/>
                        <a:pt x="33" y="42"/>
                      </a:cubicBezTo>
                      <a:cubicBezTo>
                        <a:pt x="33" y="42"/>
                        <a:pt x="33" y="42"/>
                        <a:pt x="33" y="42"/>
                      </a:cubicBezTo>
                      <a:cubicBezTo>
                        <a:pt x="32" y="41"/>
                        <a:pt x="31" y="40"/>
                        <a:pt x="32" y="39"/>
                      </a:cubicBezTo>
                      <a:cubicBezTo>
                        <a:pt x="32" y="38"/>
                        <a:pt x="33" y="38"/>
                        <a:pt x="34" y="38"/>
                      </a:cubicBezTo>
                      <a:cubicBezTo>
                        <a:pt x="34" y="38"/>
                        <a:pt x="35" y="38"/>
                        <a:pt x="35" y="38"/>
                      </a:cubicBezTo>
                      <a:cubicBezTo>
                        <a:pt x="35" y="37"/>
                        <a:pt x="35" y="37"/>
                        <a:pt x="35" y="37"/>
                      </a:cubicBezTo>
                      <a:cubicBezTo>
                        <a:pt x="35" y="36"/>
                        <a:pt x="35" y="35"/>
                        <a:pt x="35" y="35"/>
                      </a:cubicBezTo>
                      <a:cubicBezTo>
                        <a:pt x="35" y="34"/>
                        <a:pt x="35" y="33"/>
                        <a:pt x="35" y="32"/>
                      </a:cubicBezTo>
                      <a:cubicBezTo>
                        <a:pt x="35" y="32"/>
                        <a:pt x="35" y="32"/>
                        <a:pt x="35" y="32"/>
                      </a:cubicBezTo>
                      <a:cubicBezTo>
                        <a:pt x="35" y="31"/>
                        <a:pt x="34" y="31"/>
                        <a:pt x="34" y="31"/>
                      </a:cubicBezTo>
                      <a:cubicBezTo>
                        <a:pt x="33" y="32"/>
                        <a:pt x="32" y="31"/>
                        <a:pt x="32" y="30"/>
                      </a:cubicBezTo>
                      <a:cubicBezTo>
                        <a:pt x="31" y="29"/>
                        <a:pt x="32" y="28"/>
                        <a:pt x="33" y="28"/>
                      </a:cubicBezTo>
                      <a:cubicBezTo>
                        <a:pt x="33" y="28"/>
                        <a:pt x="33" y="27"/>
                        <a:pt x="33" y="27"/>
                      </a:cubicBezTo>
                      <a:cubicBezTo>
                        <a:pt x="34" y="27"/>
                        <a:pt x="33" y="27"/>
                        <a:pt x="33" y="26"/>
                      </a:cubicBezTo>
                      <a:cubicBezTo>
                        <a:pt x="33" y="25"/>
                        <a:pt x="32" y="24"/>
                        <a:pt x="31" y="22"/>
                      </a:cubicBezTo>
                      <a:cubicBezTo>
                        <a:pt x="30" y="22"/>
                        <a:pt x="30" y="22"/>
                        <a:pt x="30" y="22"/>
                      </a:cubicBezTo>
                      <a:cubicBezTo>
                        <a:pt x="30" y="22"/>
                        <a:pt x="29" y="22"/>
                        <a:pt x="29" y="22"/>
                      </a:cubicBezTo>
                      <a:cubicBezTo>
                        <a:pt x="28" y="23"/>
                        <a:pt x="27" y="23"/>
                        <a:pt x="26" y="23"/>
                      </a:cubicBezTo>
                      <a:cubicBezTo>
                        <a:pt x="26" y="22"/>
                        <a:pt x="25" y="21"/>
                        <a:pt x="26" y="20"/>
                      </a:cubicBezTo>
                      <a:cubicBezTo>
                        <a:pt x="26" y="20"/>
                        <a:pt x="26" y="20"/>
                        <a:pt x="26" y="19"/>
                      </a:cubicBezTo>
                      <a:cubicBezTo>
                        <a:pt x="26" y="19"/>
                        <a:pt x="26" y="19"/>
                        <a:pt x="26" y="19"/>
                      </a:cubicBezTo>
                      <a:cubicBezTo>
                        <a:pt x="24" y="18"/>
                        <a:pt x="23" y="18"/>
                        <a:pt x="21" y="17"/>
                      </a:cubicBezTo>
                      <a:cubicBezTo>
                        <a:pt x="21" y="17"/>
                        <a:pt x="20" y="17"/>
                        <a:pt x="20" y="18"/>
                      </a:cubicBezTo>
                      <a:cubicBezTo>
                        <a:pt x="20" y="18"/>
                        <a:pt x="20" y="18"/>
                        <a:pt x="20" y="18"/>
                      </a:cubicBezTo>
                      <a:cubicBezTo>
                        <a:pt x="20" y="19"/>
                        <a:pt x="19" y="20"/>
                        <a:pt x="18" y="20"/>
                      </a:cubicBezTo>
                      <a:cubicBezTo>
                        <a:pt x="17" y="20"/>
                        <a:pt x="16" y="19"/>
                        <a:pt x="16" y="18"/>
                      </a:cubicBezTo>
                      <a:cubicBezTo>
                        <a:pt x="16" y="18"/>
                        <a:pt x="16" y="18"/>
                        <a:pt x="16" y="18"/>
                      </a:cubicBezTo>
                      <a:cubicBezTo>
                        <a:pt x="15" y="17"/>
                        <a:pt x="15" y="17"/>
                        <a:pt x="15" y="17"/>
                      </a:cubicBezTo>
                      <a:cubicBezTo>
                        <a:pt x="13" y="18"/>
                        <a:pt x="12" y="18"/>
                        <a:pt x="10" y="19"/>
                      </a:cubicBezTo>
                      <a:cubicBezTo>
                        <a:pt x="10" y="19"/>
                        <a:pt x="10" y="19"/>
                        <a:pt x="10" y="19"/>
                      </a:cubicBezTo>
                      <a:cubicBezTo>
                        <a:pt x="10" y="20"/>
                        <a:pt x="10" y="20"/>
                        <a:pt x="10" y="20"/>
                      </a:cubicBezTo>
                      <a:cubicBezTo>
                        <a:pt x="10" y="21"/>
                        <a:pt x="10" y="22"/>
                        <a:pt x="9" y="23"/>
                      </a:cubicBezTo>
                      <a:cubicBezTo>
                        <a:pt x="9" y="23"/>
                        <a:pt x="7" y="23"/>
                        <a:pt x="7" y="22"/>
                      </a:cubicBezTo>
                      <a:cubicBezTo>
                        <a:pt x="7" y="22"/>
                        <a:pt x="6" y="22"/>
                        <a:pt x="6" y="22"/>
                      </a:cubicBezTo>
                      <a:cubicBezTo>
                        <a:pt x="6" y="22"/>
                        <a:pt x="5" y="22"/>
                        <a:pt x="5" y="22"/>
                      </a:cubicBezTo>
                      <a:cubicBezTo>
                        <a:pt x="4" y="24"/>
                        <a:pt x="3" y="25"/>
                        <a:pt x="2" y="26"/>
                      </a:cubicBezTo>
                      <a:cubicBezTo>
                        <a:pt x="2" y="27"/>
                        <a:pt x="2" y="27"/>
                        <a:pt x="2" y="27"/>
                      </a:cubicBezTo>
                      <a:cubicBezTo>
                        <a:pt x="2" y="27"/>
                        <a:pt x="3" y="28"/>
                        <a:pt x="3" y="28"/>
                      </a:cubicBezTo>
                      <a:cubicBezTo>
                        <a:pt x="4" y="28"/>
                        <a:pt x="4" y="29"/>
                        <a:pt x="4" y="30"/>
                      </a:cubicBezTo>
                      <a:cubicBezTo>
                        <a:pt x="4" y="31"/>
                        <a:pt x="3" y="32"/>
                        <a:pt x="2" y="31"/>
                      </a:cubicBezTo>
                      <a:cubicBezTo>
                        <a:pt x="1" y="31"/>
                        <a:pt x="1" y="31"/>
                        <a:pt x="1" y="32"/>
                      </a:cubicBezTo>
                      <a:cubicBezTo>
                        <a:pt x="1" y="32"/>
                        <a:pt x="1" y="32"/>
                        <a:pt x="1" y="32"/>
                      </a:cubicBezTo>
                      <a:cubicBezTo>
                        <a:pt x="0" y="33"/>
                        <a:pt x="0" y="34"/>
                        <a:pt x="0" y="35"/>
                      </a:cubicBezTo>
                      <a:cubicBezTo>
                        <a:pt x="0" y="35"/>
                        <a:pt x="0" y="36"/>
                        <a:pt x="1" y="37"/>
                      </a:cubicBezTo>
                      <a:cubicBezTo>
                        <a:pt x="1" y="37"/>
                        <a:pt x="1" y="37"/>
                        <a:pt x="1" y="38"/>
                      </a:cubicBezTo>
                      <a:cubicBezTo>
                        <a:pt x="1" y="38"/>
                        <a:pt x="1" y="38"/>
                        <a:pt x="2" y="38"/>
                      </a:cubicBezTo>
                      <a:cubicBezTo>
                        <a:pt x="3" y="38"/>
                        <a:pt x="4" y="38"/>
                        <a:pt x="4" y="39"/>
                      </a:cubicBezTo>
                      <a:cubicBezTo>
                        <a:pt x="4" y="40"/>
                        <a:pt x="4" y="41"/>
                        <a:pt x="3" y="42"/>
                      </a:cubicBezTo>
                      <a:cubicBezTo>
                        <a:pt x="3" y="42"/>
                        <a:pt x="2" y="42"/>
                        <a:pt x="2" y="42"/>
                      </a:cubicBezTo>
                      <a:cubicBezTo>
                        <a:pt x="2" y="42"/>
                        <a:pt x="2" y="43"/>
                        <a:pt x="2" y="43"/>
                      </a:cubicBezTo>
                      <a:cubicBezTo>
                        <a:pt x="3" y="44"/>
                        <a:pt x="4" y="46"/>
                        <a:pt x="5" y="47"/>
                      </a:cubicBezTo>
                      <a:cubicBezTo>
                        <a:pt x="5" y="47"/>
                        <a:pt x="6" y="47"/>
                        <a:pt x="6" y="47"/>
                      </a:cubicBezTo>
                      <a:cubicBezTo>
                        <a:pt x="6" y="47"/>
                        <a:pt x="7" y="47"/>
                        <a:pt x="7" y="47"/>
                      </a:cubicBezTo>
                      <a:cubicBezTo>
                        <a:pt x="7" y="46"/>
                        <a:pt x="9" y="46"/>
                        <a:pt x="9" y="46"/>
                      </a:cubicBezTo>
                      <a:cubicBezTo>
                        <a:pt x="10" y="47"/>
                        <a:pt x="10" y="48"/>
                        <a:pt x="10" y="49"/>
                      </a:cubicBezTo>
                      <a:cubicBezTo>
                        <a:pt x="10" y="49"/>
                        <a:pt x="10" y="50"/>
                        <a:pt x="10" y="50"/>
                      </a:cubicBezTo>
                      <a:cubicBezTo>
                        <a:pt x="10" y="50"/>
                        <a:pt x="10" y="50"/>
                        <a:pt x="10" y="50"/>
                      </a:cubicBezTo>
                      <a:cubicBezTo>
                        <a:pt x="12" y="51"/>
                        <a:pt x="13" y="52"/>
                        <a:pt x="15" y="52"/>
                      </a:cubicBezTo>
                      <a:cubicBezTo>
                        <a:pt x="15" y="52"/>
                        <a:pt x="15" y="52"/>
                        <a:pt x="15" y="52"/>
                      </a:cubicBezTo>
                      <a:cubicBezTo>
                        <a:pt x="15" y="52"/>
                        <a:pt x="15" y="52"/>
                        <a:pt x="16" y="52"/>
                      </a:cubicBezTo>
                      <a:close/>
                      <a:moveTo>
                        <a:pt x="14" y="50"/>
                      </a:moveTo>
                      <a:cubicBezTo>
                        <a:pt x="13" y="49"/>
                        <a:pt x="13" y="49"/>
                        <a:pt x="12" y="49"/>
                      </a:cubicBezTo>
                      <a:cubicBezTo>
                        <a:pt x="12" y="47"/>
                        <a:pt x="12" y="46"/>
                        <a:pt x="11" y="45"/>
                      </a:cubicBezTo>
                      <a:cubicBezTo>
                        <a:pt x="9" y="44"/>
                        <a:pt x="7" y="44"/>
                        <a:pt x="6" y="45"/>
                      </a:cubicBezTo>
                      <a:cubicBezTo>
                        <a:pt x="6" y="44"/>
                        <a:pt x="5" y="43"/>
                        <a:pt x="5" y="43"/>
                      </a:cubicBezTo>
                      <a:cubicBezTo>
                        <a:pt x="6" y="42"/>
                        <a:pt x="6" y="40"/>
                        <a:pt x="6" y="38"/>
                      </a:cubicBezTo>
                      <a:cubicBezTo>
                        <a:pt x="5" y="37"/>
                        <a:pt x="4" y="36"/>
                        <a:pt x="2" y="36"/>
                      </a:cubicBezTo>
                      <a:cubicBezTo>
                        <a:pt x="2" y="35"/>
                        <a:pt x="2" y="35"/>
                        <a:pt x="2" y="35"/>
                      </a:cubicBezTo>
                      <a:cubicBezTo>
                        <a:pt x="2" y="34"/>
                        <a:pt x="2" y="34"/>
                        <a:pt x="2" y="33"/>
                      </a:cubicBezTo>
                      <a:cubicBezTo>
                        <a:pt x="4" y="33"/>
                        <a:pt x="5" y="32"/>
                        <a:pt x="6" y="31"/>
                      </a:cubicBezTo>
                      <a:cubicBezTo>
                        <a:pt x="6" y="29"/>
                        <a:pt x="6" y="27"/>
                        <a:pt x="5" y="26"/>
                      </a:cubicBezTo>
                      <a:cubicBezTo>
                        <a:pt x="5" y="26"/>
                        <a:pt x="6" y="25"/>
                        <a:pt x="6" y="25"/>
                      </a:cubicBezTo>
                      <a:cubicBezTo>
                        <a:pt x="7" y="25"/>
                        <a:pt x="9" y="25"/>
                        <a:pt x="11" y="24"/>
                      </a:cubicBezTo>
                      <a:cubicBezTo>
                        <a:pt x="12" y="23"/>
                        <a:pt x="12" y="22"/>
                        <a:pt x="12" y="20"/>
                      </a:cubicBezTo>
                      <a:cubicBezTo>
                        <a:pt x="13" y="20"/>
                        <a:pt x="13" y="20"/>
                        <a:pt x="14" y="19"/>
                      </a:cubicBezTo>
                      <a:cubicBezTo>
                        <a:pt x="15" y="21"/>
                        <a:pt x="16" y="22"/>
                        <a:pt x="18" y="22"/>
                      </a:cubicBezTo>
                      <a:cubicBezTo>
                        <a:pt x="20" y="22"/>
                        <a:pt x="21" y="21"/>
                        <a:pt x="22" y="19"/>
                      </a:cubicBezTo>
                      <a:cubicBezTo>
                        <a:pt x="22" y="20"/>
                        <a:pt x="23" y="20"/>
                        <a:pt x="24" y="20"/>
                      </a:cubicBezTo>
                      <a:cubicBezTo>
                        <a:pt x="23" y="22"/>
                        <a:pt x="24" y="23"/>
                        <a:pt x="25" y="24"/>
                      </a:cubicBezTo>
                      <a:cubicBezTo>
                        <a:pt x="27" y="25"/>
                        <a:pt x="28" y="25"/>
                        <a:pt x="30" y="25"/>
                      </a:cubicBezTo>
                      <a:cubicBezTo>
                        <a:pt x="30" y="25"/>
                        <a:pt x="31" y="26"/>
                        <a:pt x="31" y="26"/>
                      </a:cubicBezTo>
                      <a:cubicBezTo>
                        <a:pt x="30" y="27"/>
                        <a:pt x="29" y="29"/>
                        <a:pt x="30" y="31"/>
                      </a:cubicBezTo>
                      <a:cubicBezTo>
                        <a:pt x="30" y="32"/>
                        <a:pt x="32" y="33"/>
                        <a:pt x="33" y="33"/>
                      </a:cubicBezTo>
                      <a:cubicBezTo>
                        <a:pt x="33" y="34"/>
                        <a:pt x="33" y="34"/>
                        <a:pt x="33" y="35"/>
                      </a:cubicBezTo>
                      <a:cubicBezTo>
                        <a:pt x="33" y="35"/>
                        <a:pt x="33" y="35"/>
                        <a:pt x="33" y="36"/>
                      </a:cubicBezTo>
                      <a:cubicBezTo>
                        <a:pt x="32" y="36"/>
                        <a:pt x="30" y="37"/>
                        <a:pt x="30" y="38"/>
                      </a:cubicBezTo>
                      <a:cubicBezTo>
                        <a:pt x="29" y="40"/>
                        <a:pt x="30" y="42"/>
                        <a:pt x="31" y="43"/>
                      </a:cubicBezTo>
                      <a:cubicBezTo>
                        <a:pt x="31" y="43"/>
                        <a:pt x="30" y="44"/>
                        <a:pt x="30" y="45"/>
                      </a:cubicBezTo>
                      <a:cubicBezTo>
                        <a:pt x="28" y="44"/>
                        <a:pt x="27" y="44"/>
                        <a:pt x="25" y="45"/>
                      </a:cubicBezTo>
                      <a:cubicBezTo>
                        <a:pt x="24" y="46"/>
                        <a:pt x="23" y="47"/>
                        <a:pt x="24" y="49"/>
                      </a:cubicBezTo>
                      <a:cubicBezTo>
                        <a:pt x="23" y="49"/>
                        <a:pt x="22" y="49"/>
                        <a:pt x="22" y="50"/>
                      </a:cubicBezTo>
                      <a:cubicBezTo>
                        <a:pt x="21" y="48"/>
                        <a:pt x="20" y="47"/>
                        <a:pt x="18" y="47"/>
                      </a:cubicBezTo>
                      <a:cubicBezTo>
                        <a:pt x="16" y="47"/>
                        <a:pt x="15" y="48"/>
                        <a:pt x="14" y="50"/>
                      </a:cubicBezTo>
                      <a:close/>
                      <a:moveTo>
                        <a:pt x="33" y="7"/>
                      </a:moveTo>
                      <a:cubicBezTo>
                        <a:pt x="33" y="7"/>
                        <a:pt x="33" y="7"/>
                        <a:pt x="34" y="7"/>
                      </a:cubicBezTo>
                      <a:cubicBezTo>
                        <a:pt x="34" y="8"/>
                        <a:pt x="34" y="8"/>
                        <a:pt x="34" y="8"/>
                      </a:cubicBezTo>
                      <a:cubicBezTo>
                        <a:pt x="34" y="9"/>
                        <a:pt x="34" y="9"/>
                        <a:pt x="33" y="9"/>
                      </a:cubicBezTo>
                      <a:cubicBezTo>
                        <a:pt x="33" y="9"/>
                        <a:pt x="32" y="9"/>
                        <a:pt x="32" y="9"/>
                      </a:cubicBezTo>
                      <a:cubicBezTo>
                        <a:pt x="32" y="9"/>
                        <a:pt x="32" y="10"/>
                        <a:pt x="32" y="10"/>
                      </a:cubicBezTo>
                      <a:cubicBezTo>
                        <a:pt x="32" y="10"/>
                        <a:pt x="32" y="11"/>
                        <a:pt x="32" y="11"/>
                      </a:cubicBezTo>
                      <a:cubicBezTo>
                        <a:pt x="32" y="12"/>
                        <a:pt x="32" y="12"/>
                        <a:pt x="32" y="13"/>
                      </a:cubicBezTo>
                      <a:cubicBezTo>
                        <a:pt x="32" y="13"/>
                        <a:pt x="32" y="13"/>
                        <a:pt x="32" y="14"/>
                      </a:cubicBezTo>
                      <a:cubicBezTo>
                        <a:pt x="33" y="14"/>
                        <a:pt x="33" y="14"/>
                        <a:pt x="33" y="14"/>
                      </a:cubicBezTo>
                      <a:cubicBezTo>
                        <a:pt x="34" y="14"/>
                        <a:pt x="34" y="14"/>
                        <a:pt x="34" y="14"/>
                      </a:cubicBezTo>
                      <a:cubicBezTo>
                        <a:pt x="34" y="15"/>
                        <a:pt x="34" y="15"/>
                        <a:pt x="34" y="15"/>
                      </a:cubicBezTo>
                      <a:cubicBezTo>
                        <a:pt x="33" y="15"/>
                        <a:pt x="33" y="16"/>
                        <a:pt x="33" y="16"/>
                      </a:cubicBezTo>
                      <a:cubicBezTo>
                        <a:pt x="33" y="16"/>
                        <a:pt x="33" y="17"/>
                        <a:pt x="33" y="17"/>
                      </a:cubicBezTo>
                      <a:cubicBezTo>
                        <a:pt x="34" y="18"/>
                        <a:pt x="34" y="18"/>
                        <a:pt x="35" y="19"/>
                      </a:cubicBezTo>
                      <a:cubicBezTo>
                        <a:pt x="35" y="19"/>
                        <a:pt x="35" y="20"/>
                        <a:pt x="36" y="20"/>
                      </a:cubicBezTo>
                      <a:cubicBezTo>
                        <a:pt x="36" y="20"/>
                        <a:pt x="36" y="19"/>
                        <a:pt x="36" y="19"/>
                      </a:cubicBezTo>
                      <a:cubicBezTo>
                        <a:pt x="37" y="19"/>
                        <a:pt x="37" y="19"/>
                        <a:pt x="37" y="19"/>
                      </a:cubicBezTo>
                      <a:cubicBezTo>
                        <a:pt x="38" y="19"/>
                        <a:pt x="38" y="20"/>
                        <a:pt x="38" y="20"/>
                      </a:cubicBezTo>
                      <a:cubicBezTo>
                        <a:pt x="38" y="20"/>
                        <a:pt x="38" y="21"/>
                        <a:pt x="38" y="21"/>
                      </a:cubicBezTo>
                      <a:cubicBezTo>
                        <a:pt x="38" y="21"/>
                        <a:pt x="38" y="21"/>
                        <a:pt x="38" y="22"/>
                      </a:cubicBezTo>
                      <a:cubicBezTo>
                        <a:pt x="39" y="22"/>
                        <a:pt x="40" y="22"/>
                        <a:pt x="41" y="23"/>
                      </a:cubicBezTo>
                      <a:cubicBezTo>
                        <a:pt x="41" y="23"/>
                        <a:pt x="42" y="23"/>
                        <a:pt x="42" y="22"/>
                      </a:cubicBezTo>
                      <a:cubicBezTo>
                        <a:pt x="42" y="22"/>
                        <a:pt x="42" y="22"/>
                        <a:pt x="42" y="22"/>
                      </a:cubicBezTo>
                      <a:cubicBezTo>
                        <a:pt x="42" y="21"/>
                        <a:pt x="44" y="21"/>
                        <a:pt x="44" y="22"/>
                      </a:cubicBezTo>
                      <a:cubicBezTo>
                        <a:pt x="44" y="22"/>
                        <a:pt x="44" y="22"/>
                        <a:pt x="44" y="22"/>
                      </a:cubicBezTo>
                      <a:cubicBezTo>
                        <a:pt x="44" y="22"/>
                        <a:pt x="45" y="23"/>
                        <a:pt x="45" y="23"/>
                      </a:cubicBezTo>
                      <a:cubicBezTo>
                        <a:pt x="45" y="23"/>
                        <a:pt x="45" y="23"/>
                        <a:pt x="45" y="23"/>
                      </a:cubicBezTo>
                      <a:cubicBezTo>
                        <a:pt x="46" y="22"/>
                        <a:pt x="47" y="22"/>
                        <a:pt x="48" y="22"/>
                      </a:cubicBezTo>
                      <a:cubicBezTo>
                        <a:pt x="48" y="21"/>
                        <a:pt x="48" y="21"/>
                        <a:pt x="48" y="21"/>
                      </a:cubicBezTo>
                      <a:cubicBezTo>
                        <a:pt x="49" y="21"/>
                        <a:pt x="49" y="20"/>
                        <a:pt x="48" y="20"/>
                      </a:cubicBezTo>
                      <a:cubicBezTo>
                        <a:pt x="48" y="20"/>
                        <a:pt x="48" y="19"/>
                        <a:pt x="49" y="19"/>
                      </a:cubicBezTo>
                      <a:cubicBezTo>
                        <a:pt x="49" y="19"/>
                        <a:pt x="49" y="19"/>
                        <a:pt x="50" y="19"/>
                      </a:cubicBezTo>
                      <a:cubicBezTo>
                        <a:pt x="50" y="19"/>
                        <a:pt x="50" y="20"/>
                        <a:pt x="50" y="20"/>
                      </a:cubicBezTo>
                      <a:cubicBezTo>
                        <a:pt x="51" y="20"/>
                        <a:pt x="51" y="19"/>
                        <a:pt x="51" y="19"/>
                      </a:cubicBezTo>
                      <a:cubicBezTo>
                        <a:pt x="52" y="18"/>
                        <a:pt x="53" y="18"/>
                        <a:pt x="53" y="17"/>
                      </a:cubicBezTo>
                      <a:cubicBezTo>
                        <a:pt x="53" y="17"/>
                        <a:pt x="53" y="16"/>
                        <a:pt x="53" y="16"/>
                      </a:cubicBezTo>
                      <a:cubicBezTo>
                        <a:pt x="53" y="16"/>
                        <a:pt x="53" y="15"/>
                        <a:pt x="53" y="15"/>
                      </a:cubicBezTo>
                      <a:cubicBezTo>
                        <a:pt x="52" y="15"/>
                        <a:pt x="52" y="15"/>
                        <a:pt x="52" y="14"/>
                      </a:cubicBezTo>
                      <a:cubicBezTo>
                        <a:pt x="52" y="14"/>
                        <a:pt x="53" y="14"/>
                        <a:pt x="53" y="14"/>
                      </a:cubicBezTo>
                      <a:cubicBezTo>
                        <a:pt x="53" y="14"/>
                        <a:pt x="54" y="14"/>
                        <a:pt x="54" y="14"/>
                      </a:cubicBezTo>
                      <a:cubicBezTo>
                        <a:pt x="54" y="13"/>
                        <a:pt x="54" y="13"/>
                        <a:pt x="54" y="13"/>
                      </a:cubicBezTo>
                      <a:cubicBezTo>
                        <a:pt x="54" y="12"/>
                        <a:pt x="54" y="12"/>
                        <a:pt x="54" y="11"/>
                      </a:cubicBezTo>
                      <a:cubicBezTo>
                        <a:pt x="54" y="11"/>
                        <a:pt x="54" y="10"/>
                        <a:pt x="54" y="10"/>
                      </a:cubicBezTo>
                      <a:cubicBezTo>
                        <a:pt x="54" y="10"/>
                        <a:pt x="54" y="9"/>
                        <a:pt x="54" y="9"/>
                      </a:cubicBezTo>
                      <a:cubicBezTo>
                        <a:pt x="54" y="9"/>
                        <a:pt x="53" y="9"/>
                        <a:pt x="53" y="9"/>
                      </a:cubicBezTo>
                      <a:cubicBezTo>
                        <a:pt x="52" y="9"/>
                        <a:pt x="52" y="9"/>
                        <a:pt x="52" y="8"/>
                      </a:cubicBezTo>
                      <a:cubicBezTo>
                        <a:pt x="52" y="8"/>
                        <a:pt x="52" y="8"/>
                        <a:pt x="53" y="7"/>
                      </a:cubicBezTo>
                      <a:cubicBezTo>
                        <a:pt x="53" y="7"/>
                        <a:pt x="53" y="7"/>
                        <a:pt x="53" y="7"/>
                      </a:cubicBezTo>
                      <a:cubicBezTo>
                        <a:pt x="53" y="7"/>
                        <a:pt x="53" y="6"/>
                        <a:pt x="53" y="6"/>
                      </a:cubicBezTo>
                      <a:cubicBezTo>
                        <a:pt x="53" y="5"/>
                        <a:pt x="52" y="4"/>
                        <a:pt x="51" y="4"/>
                      </a:cubicBezTo>
                      <a:cubicBezTo>
                        <a:pt x="51" y="3"/>
                        <a:pt x="51" y="3"/>
                        <a:pt x="50" y="3"/>
                      </a:cubicBezTo>
                      <a:cubicBezTo>
                        <a:pt x="50" y="3"/>
                        <a:pt x="50" y="3"/>
                        <a:pt x="50" y="4"/>
                      </a:cubicBezTo>
                      <a:cubicBezTo>
                        <a:pt x="49" y="4"/>
                        <a:pt x="49" y="4"/>
                        <a:pt x="49" y="4"/>
                      </a:cubicBezTo>
                      <a:cubicBezTo>
                        <a:pt x="48" y="3"/>
                        <a:pt x="48" y="3"/>
                        <a:pt x="48" y="3"/>
                      </a:cubicBezTo>
                      <a:cubicBezTo>
                        <a:pt x="49" y="2"/>
                        <a:pt x="49" y="2"/>
                        <a:pt x="48" y="2"/>
                      </a:cubicBezTo>
                      <a:cubicBezTo>
                        <a:pt x="48" y="2"/>
                        <a:pt x="48" y="1"/>
                        <a:pt x="48" y="1"/>
                      </a:cubicBezTo>
                      <a:cubicBezTo>
                        <a:pt x="47" y="1"/>
                        <a:pt x="46" y="0"/>
                        <a:pt x="45" y="0"/>
                      </a:cubicBezTo>
                      <a:cubicBezTo>
                        <a:pt x="45" y="0"/>
                        <a:pt x="45" y="0"/>
                        <a:pt x="44" y="0"/>
                      </a:cubicBezTo>
                      <a:cubicBezTo>
                        <a:pt x="44" y="1"/>
                        <a:pt x="44" y="1"/>
                        <a:pt x="44" y="1"/>
                      </a:cubicBezTo>
                      <a:cubicBezTo>
                        <a:pt x="44" y="2"/>
                        <a:pt x="42" y="2"/>
                        <a:pt x="42" y="1"/>
                      </a:cubicBezTo>
                      <a:cubicBezTo>
                        <a:pt x="42" y="1"/>
                        <a:pt x="42" y="1"/>
                        <a:pt x="42" y="0"/>
                      </a:cubicBezTo>
                      <a:cubicBezTo>
                        <a:pt x="42" y="0"/>
                        <a:pt x="41" y="0"/>
                        <a:pt x="41" y="0"/>
                      </a:cubicBezTo>
                      <a:cubicBezTo>
                        <a:pt x="40" y="0"/>
                        <a:pt x="39" y="1"/>
                        <a:pt x="38" y="1"/>
                      </a:cubicBezTo>
                      <a:cubicBezTo>
                        <a:pt x="38" y="1"/>
                        <a:pt x="38" y="2"/>
                        <a:pt x="38" y="2"/>
                      </a:cubicBezTo>
                      <a:cubicBezTo>
                        <a:pt x="38" y="2"/>
                        <a:pt x="38" y="2"/>
                        <a:pt x="38" y="3"/>
                      </a:cubicBezTo>
                      <a:cubicBezTo>
                        <a:pt x="38" y="3"/>
                        <a:pt x="38" y="3"/>
                        <a:pt x="37" y="4"/>
                      </a:cubicBezTo>
                      <a:cubicBezTo>
                        <a:pt x="37" y="4"/>
                        <a:pt x="37" y="4"/>
                        <a:pt x="36" y="4"/>
                      </a:cubicBezTo>
                      <a:cubicBezTo>
                        <a:pt x="36" y="3"/>
                        <a:pt x="36" y="3"/>
                        <a:pt x="36" y="3"/>
                      </a:cubicBezTo>
                      <a:cubicBezTo>
                        <a:pt x="35" y="3"/>
                        <a:pt x="35" y="3"/>
                        <a:pt x="35" y="4"/>
                      </a:cubicBezTo>
                      <a:cubicBezTo>
                        <a:pt x="34" y="4"/>
                        <a:pt x="34" y="5"/>
                        <a:pt x="33" y="6"/>
                      </a:cubicBezTo>
                      <a:cubicBezTo>
                        <a:pt x="33" y="6"/>
                        <a:pt x="33" y="7"/>
                        <a:pt x="33" y="7"/>
                      </a:cubicBezTo>
                      <a:close/>
                      <a:moveTo>
                        <a:pt x="36" y="9"/>
                      </a:moveTo>
                      <a:cubicBezTo>
                        <a:pt x="36" y="8"/>
                        <a:pt x="36" y="7"/>
                        <a:pt x="35" y="6"/>
                      </a:cubicBezTo>
                      <a:cubicBezTo>
                        <a:pt x="35" y="6"/>
                        <a:pt x="36" y="6"/>
                        <a:pt x="36" y="6"/>
                      </a:cubicBezTo>
                      <a:cubicBezTo>
                        <a:pt x="37" y="6"/>
                        <a:pt x="38" y="6"/>
                        <a:pt x="39" y="5"/>
                      </a:cubicBezTo>
                      <a:cubicBezTo>
                        <a:pt x="40" y="5"/>
                        <a:pt x="40" y="4"/>
                        <a:pt x="40" y="3"/>
                      </a:cubicBezTo>
                      <a:cubicBezTo>
                        <a:pt x="40" y="3"/>
                        <a:pt x="40" y="3"/>
                        <a:pt x="41" y="2"/>
                      </a:cubicBezTo>
                      <a:cubicBezTo>
                        <a:pt x="41" y="3"/>
                        <a:pt x="42" y="4"/>
                        <a:pt x="43" y="4"/>
                      </a:cubicBezTo>
                      <a:cubicBezTo>
                        <a:pt x="44" y="4"/>
                        <a:pt x="45" y="3"/>
                        <a:pt x="46" y="2"/>
                      </a:cubicBezTo>
                      <a:cubicBezTo>
                        <a:pt x="46" y="3"/>
                        <a:pt x="46" y="3"/>
                        <a:pt x="46" y="3"/>
                      </a:cubicBezTo>
                      <a:cubicBezTo>
                        <a:pt x="46" y="4"/>
                        <a:pt x="47" y="5"/>
                        <a:pt x="47" y="5"/>
                      </a:cubicBezTo>
                      <a:cubicBezTo>
                        <a:pt x="48" y="6"/>
                        <a:pt x="49" y="6"/>
                        <a:pt x="50" y="6"/>
                      </a:cubicBezTo>
                      <a:cubicBezTo>
                        <a:pt x="51" y="6"/>
                        <a:pt x="51" y="6"/>
                        <a:pt x="51" y="6"/>
                      </a:cubicBezTo>
                      <a:cubicBezTo>
                        <a:pt x="50" y="7"/>
                        <a:pt x="50" y="8"/>
                        <a:pt x="50" y="9"/>
                      </a:cubicBezTo>
                      <a:cubicBezTo>
                        <a:pt x="50" y="10"/>
                        <a:pt x="51" y="11"/>
                        <a:pt x="52" y="11"/>
                      </a:cubicBezTo>
                      <a:cubicBezTo>
                        <a:pt x="52" y="11"/>
                        <a:pt x="52" y="11"/>
                        <a:pt x="52" y="11"/>
                      </a:cubicBezTo>
                      <a:cubicBezTo>
                        <a:pt x="52" y="12"/>
                        <a:pt x="52" y="12"/>
                        <a:pt x="52" y="12"/>
                      </a:cubicBezTo>
                      <a:cubicBezTo>
                        <a:pt x="51" y="12"/>
                        <a:pt x="50" y="13"/>
                        <a:pt x="50" y="14"/>
                      </a:cubicBezTo>
                      <a:cubicBezTo>
                        <a:pt x="50" y="15"/>
                        <a:pt x="50" y="16"/>
                        <a:pt x="51" y="17"/>
                      </a:cubicBezTo>
                      <a:cubicBezTo>
                        <a:pt x="51" y="17"/>
                        <a:pt x="51" y="17"/>
                        <a:pt x="50" y="17"/>
                      </a:cubicBezTo>
                      <a:cubicBezTo>
                        <a:pt x="49" y="17"/>
                        <a:pt x="48" y="17"/>
                        <a:pt x="47" y="17"/>
                      </a:cubicBezTo>
                      <a:cubicBezTo>
                        <a:pt x="47" y="18"/>
                        <a:pt x="46" y="19"/>
                        <a:pt x="46" y="20"/>
                      </a:cubicBezTo>
                      <a:cubicBezTo>
                        <a:pt x="46" y="20"/>
                        <a:pt x="46" y="20"/>
                        <a:pt x="46" y="20"/>
                      </a:cubicBezTo>
                      <a:cubicBezTo>
                        <a:pt x="45" y="19"/>
                        <a:pt x="44" y="19"/>
                        <a:pt x="43" y="19"/>
                      </a:cubicBezTo>
                      <a:cubicBezTo>
                        <a:pt x="42" y="19"/>
                        <a:pt x="41" y="19"/>
                        <a:pt x="41" y="20"/>
                      </a:cubicBezTo>
                      <a:cubicBezTo>
                        <a:pt x="40" y="20"/>
                        <a:pt x="40" y="20"/>
                        <a:pt x="40" y="20"/>
                      </a:cubicBezTo>
                      <a:cubicBezTo>
                        <a:pt x="40" y="19"/>
                        <a:pt x="40" y="18"/>
                        <a:pt x="39" y="17"/>
                      </a:cubicBezTo>
                      <a:cubicBezTo>
                        <a:pt x="38" y="17"/>
                        <a:pt x="37" y="17"/>
                        <a:pt x="36" y="17"/>
                      </a:cubicBezTo>
                      <a:cubicBezTo>
                        <a:pt x="36" y="17"/>
                        <a:pt x="35" y="17"/>
                        <a:pt x="35" y="17"/>
                      </a:cubicBezTo>
                      <a:cubicBezTo>
                        <a:pt x="36" y="16"/>
                        <a:pt x="36" y="15"/>
                        <a:pt x="36" y="14"/>
                      </a:cubicBezTo>
                      <a:cubicBezTo>
                        <a:pt x="36" y="13"/>
                        <a:pt x="35" y="12"/>
                        <a:pt x="34" y="12"/>
                      </a:cubicBezTo>
                      <a:cubicBezTo>
                        <a:pt x="34" y="12"/>
                        <a:pt x="34" y="12"/>
                        <a:pt x="34" y="11"/>
                      </a:cubicBezTo>
                      <a:cubicBezTo>
                        <a:pt x="34" y="11"/>
                        <a:pt x="34" y="11"/>
                        <a:pt x="34" y="11"/>
                      </a:cubicBezTo>
                      <a:cubicBezTo>
                        <a:pt x="35" y="11"/>
                        <a:pt x="36" y="10"/>
                        <a:pt x="36" y="9"/>
                      </a:cubicBezTo>
                      <a:close/>
                      <a:moveTo>
                        <a:pt x="55" y="30"/>
                      </a:moveTo>
                      <a:cubicBezTo>
                        <a:pt x="45" y="30"/>
                        <a:pt x="37" y="38"/>
                        <a:pt x="37" y="47"/>
                      </a:cubicBezTo>
                      <a:cubicBezTo>
                        <a:pt x="37" y="57"/>
                        <a:pt x="45" y="65"/>
                        <a:pt x="55" y="65"/>
                      </a:cubicBezTo>
                      <a:cubicBezTo>
                        <a:pt x="65" y="65"/>
                        <a:pt x="73" y="57"/>
                        <a:pt x="73" y="47"/>
                      </a:cubicBezTo>
                      <a:cubicBezTo>
                        <a:pt x="73" y="38"/>
                        <a:pt x="65" y="30"/>
                        <a:pt x="55" y="30"/>
                      </a:cubicBezTo>
                      <a:close/>
                      <a:moveTo>
                        <a:pt x="55" y="63"/>
                      </a:moveTo>
                      <a:cubicBezTo>
                        <a:pt x="46" y="63"/>
                        <a:pt x="39" y="56"/>
                        <a:pt x="39" y="47"/>
                      </a:cubicBezTo>
                      <a:cubicBezTo>
                        <a:pt x="39" y="39"/>
                        <a:pt x="46" y="32"/>
                        <a:pt x="55" y="32"/>
                      </a:cubicBezTo>
                      <a:cubicBezTo>
                        <a:pt x="64" y="32"/>
                        <a:pt x="71" y="39"/>
                        <a:pt x="71" y="47"/>
                      </a:cubicBezTo>
                      <a:cubicBezTo>
                        <a:pt x="71" y="56"/>
                        <a:pt x="64" y="63"/>
                        <a:pt x="55" y="63"/>
                      </a:cubicBezTo>
                      <a:close/>
                      <a:moveTo>
                        <a:pt x="43" y="17"/>
                      </a:moveTo>
                      <a:cubicBezTo>
                        <a:pt x="46" y="17"/>
                        <a:pt x="49" y="15"/>
                        <a:pt x="49" y="11"/>
                      </a:cubicBezTo>
                      <a:cubicBezTo>
                        <a:pt x="49" y="8"/>
                        <a:pt x="46" y="5"/>
                        <a:pt x="43" y="5"/>
                      </a:cubicBezTo>
                      <a:cubicBezTo>
                        <a:pt x="40" y="5"/>
                        <a:pt x="37" y="8"/>
                        <a:pt x="37" y="11"/>
                      </a:cubicBezTo>
                      <a:cubicBezTo>
                        <a:pt x="37" y="15"/>
                        <a:pt x="40" y="17"/>
                        <a:pt x="43" y="17"/>
                      </a:cubicBezTo>
                      <a:close/>
                      <a:moveTo>
                        <a:pt x="43" y="7"/>
                      </a:moveTo>
                      <a:cubicBezTo>
                        <a:pt x="45" y="7"/>
                        <a:pt x="47" y="9"/>
                        <a:pt x="47" y="11"/>
                      </a:cubicBezTo>
                      <a:cubicBezTo>
                        <a:pt x="47" y="14"/>
                        <a:pt x="45" y="15"/>
                        <a:pt x="43" y="15"/>
                      </a:cubicBezTo>
                      <a:cubicBezTo>
                        <a:pt x="41" y="15"/>
                        <a:pt x="39" y="14"/>
                        <a:pt x="39" y="11"/>
                      </a:cubicBezTo>
                      <a:cubicBezTo>
                        <a:pt x="39" y="9"/>
                        <a:pt x="41" y="7"/>
                        <a:pt x="43" y="7"/>
                      </a:cubicBezTo>
                      <a:close/>
                      <a:moveTo>
                        <a:pt x="66" y="40"/>
                      </a:moveTo>
                      <a:cubicBezTo>
                        <a:pt x="66" y="41"/>
                        <a:pt x="66" y="42"/>
                        <a:pt x="66" y="43"/>
                      </a:cubicBezTo>
                      <a:cubicBezTo>
                        <a:pt x="54" y="54"/>
                        <a:pt x="54" y="54"/>
                        <a:pt x="54" y="54"/>
                      </a:cubicBezTo>
                      <a:cubicBezTo>
                        <a:pt x="53" y="55"/>
                        <a:pt x="53" y="55"/>
                        <a:pt x="53" y="55"/>
                      </a:cubicBezTo>
                      <a:cubicBezTo>
                        <a:pt x="52" y="55"/>
                        <a:pt x="52" y="55"/>
                        <a:pt x="52" y="54"/>
                      </a:cubicBezTo>
                      <a:cubicBezTo>
                        <a:pt x="45" y="47"/>
                        <a:pt x="45" y="47"/>
                        <a:pt x="45" y="47"/>
                      </a:cubicBezTo>
                      <a:cubicBezTo>
                        <a:pt x="44" y="47"/>
                        <a:pt x="44" y="46"/>
                        <a:pt x="45" y="45"/>
                      </a:cubicBezTo>
                      <a:cubicBezTo>
                        <a:pt x="45" y="45"/>
                        <a:pt x="46" y="45"/>
                        <a:pt x="47" y="45"/>
                      </a:cubicBezTo>
                      <a:cubicBezTo>
                        <a:pt x="53" y="51"/>
                        <a:pt x="53" y="51"/>
                        <a:pt x="53" y="51"/>
                      </a:cubicBezTo>
                      <a:cubicBezTo>
                        <a:pt x="63" y="40"/>
                        <a:pt x="63" y="40"/>
                        <a:pt x="63" y="40"/>
                      </a:cubicBezTo>
                      <a:cubicBezTo>
                        <a:pt x="64" y="40"/>
                        <a:pt x="65" y="40"/>
                        <a:pt x="66" y="40"/>
                      </a:cubicBezTo>
                      <a:close/>
                      <a:moveTo>
                        <a:pt x="27" y="35"/>
                      </a:moveTo>
                      <a:cubicBezTo>
                        <a:pt x="27" y="29"/>
                        <a:pt x="23" y="25"/>
                        <a:pt x="18" y="25"/>
                      </a:cubicBezTo>
                      <a:cubicBezTo>
                        <a:pt x="12" y="25"/>
                        <a:pt x="8" y="29"/>
                        <a:pt x="8" y="35"/>
                      </a:cubicBezTo>
                      <a:cubicBezTo>
                        <a:pt x="8" y="40"/>
                        <a:pt x="12" y="44"/>
                        <a:pt x="18" y="44"/>
                      </a:cubicBezTo>
                      <a:cubicBezTo>
                        <a:pt x="23" y="44"/>
                        <a:pt x="27" y="40"/>
                        <a:pt x="27" y="35"/>
                      </a:cubicBezTo>
                      <a:close/>
                      <a:moveTo>
                        <a:pt x="18" y="42"/>
                      </a:moveTo>
                      <a:cubicBezTo>
                        <a:pt x="14" y="42"/>
                        <a:pt x="10" y="39"/>
                        <a:pt x="10" y="35"/>
                      </a:cubicBezTo>
                      <a:cubicBezTo>
                        <a:pt x="10" y="31"/>
                        <a:pt x="14" y="27"/>
                        <a:pt x="18" y="27"/>
                      </a:cubicBezTo>
                      <a:cubicBezTo>
                        <a:pt x="22" y="27"/>
                        <a:pt x="25" y="31"/>
                        <a:pt x="25" y="35"/>
                      </a:cubicBezTo>
                      <a:cubicBezTo>
                        <a:pt x="25" y="39"/>
                        <a:pt x="22" y="42"/>
                        <a:pt x="18" y="42"/>
                      </a:cubicBezTo>
                      <a:close/>
                      <a:moveTo>
                        <a:pt x="21" y="35"/>
                      </a:moveTo>
                      <a:cubicBezTo>
                        <a:pt x="21" y="37"/>
                        <a:pt x="20" y="38"/>
                        <a:pt x="18" y="38"/>
                      </a:cubicBezTo>
                      <a:cubicBezTo>
                        <a:pt x="16" y="38"/>
                        <a:pt x="14" y="37"/>
                        <a:pt x="14" y="35"/>
                      </a:cubicBezTo>
                      <a:cubicBezTo>
                        <a:pt x="14" y="33"/>
                        <a:pt x="16" y="31"/>
                        <a:pt x="18" y="31"/>
                      </a:cubicBezTo>
                      <a:cubicBezTo>
                        <a:pt x="20" y="31"/>
                        <a:pt x="21" y="33"/>
                        <a:pt x="21" y="35"/>
                      </a:cubicBezTo>
                      <a:close/>
                      <a:moveTo>
                        <a:pt x="56" y="13"/>
                      </a:moveTo>
                      <a:cubicBezTo>
                        <a:pt x="56" y="13"/>
                        <a:pt x="56" y="12"/>
                        <a:pt x="56" y="11"/>
                      </a:cubicBezTo>
                      <a:cubicBezTo>
                        <a:pt x="56" y="11"/>
                        <a:pt x="56" y="10"/>
                        <a:pt x="56" y="10"/>
                      </a:cubicBezTo>
                      <a:cubicBezTo>
                        <a:pt x="56" y="10"/>
                        <a:pt x="56" y="10"/>
                        <a:pt x="56" y="10"/>
                      </a:cubicBezTo>
                      <a:cubicBezTo>
                        <a:pt x="62" y="15"/>
                        <a:pt x="66" y="23"/>
                        <a:pt x="67" y="32"/>
                      </a:cubicBezTo>
                      <a:cubicBezTo>
                        <a:pt x="66" y="31"/>
                        <a:pt x="65" y="31"/>
                        <a:pt x="63" y="30"/>
                      </a:cubicBezTo>
                      <a:cubicBezTo>
                        <a:pt x="63" y="24"/>
                        <a:pt x="60" y="18"/>
                        <a:pt x="56" y="14"/>
                      </a:cubicBezTo>
                      <a:cubicBezTo>
                        <a:pt x="56" y="13"/>
                        <a:pt x="56" y="13"/>
                        <a:pt x="56" y="13"/>
                      </a:cubicBezTo>
                      <a:close/>
                      <a:moveTo>
                        <a:pt x="14" y="16"/>
                      </a:moveTo>
                      <a:cubicBezTo>
                        <a:pt x="13" y="16"/>
                        <a:pt x="12" y="16"/>
                        <a:pt x="11" y="17"/>
                      </a:cubicBezTo>
                      <a:cubicBezTo>
                        <a:pt x="16" y="9"/>
                        <a:pt x="24" y="4"/>
                        <a:pt x="34" y="3"/>
                      </a:cubicBezTo>
                      <a:cubicBezTo>
                        <a:pt x="33" y="4"/>
                        <a:pt x="32" y="4"/>
                        <a:pt x="32" y="5"/>
                      </a:cubicBezTo>
                      <a:cubicBezTo>
                        <a:pt x="32" y="6"/>
                        <a:pt x="32" y="6"/>
                        <a:pt x="31" y="6"/>
                      </a:cubicBezTo>
                      <a:cubicBezTo>
                        <a:pt x="25" y="7"/>
                        <a:pt x="19" y="11"/>
                        <a:pt x="16" y="16"/>
                      </a:cubicBezTo>
                      <a:cubicBezTo>
                        <a:pt x="15" y="16"/>
                        <a:pt x="15" y="16"/>
                        <a:pt x="15" y="16"/>
                      </a:cubicBezTo>
                      <a:lnTo>
                        <a:pt x="14" y="16"/>
                      </a:lnTo>
                      <a:close/>
                      <a:moveTo>
                        <a:pt x="40" y="59"/>
                      </a:moveTo>
                      <a:cubicBezTo>
                        <a:pt x="41" y="60"/>
                        <a:pt x="42" y="61"/>
                        <a:pt x="43" y="62"/>
                      </a:cubicBezTo>
                      <a:cubicBezTo>
                        <a:pt x="41" y="63"/>
                        <a:pt x="39" y="63"/>
                        <a:pt x="37" y="63"/>
                      </a:cubicBezTo>
                      <a:cubicBezTo>
                        <a:pt x="28" y="63"/>
                        <a:pt x="20" y="59"/>
                        <a:pt x="15" y="53"/>
                      </a:cubicBezTo>
                      <a:cubicBezTo>
                        <a:pt x="15" y="53"/>
                        <a:pt x="15" y="53"/>
                        <a:pt x="15" y="53"/>
                      </a:cubicBezTo>
                      <a:cubicBezTo>
                        <a:pt x="15" y="53"/>
                        <a:pt x="16" y="53"/>
                        <a:pt x="16" y="53"/>
                      </a:cubicBezTo>
                      <a:cubicBezTo>
                        <a:pt x="17" y="53"/>
                        <a:pt x="17" y="52"/>
                        <a:pt x="17" y="52"/>
                      </a:cubicBezTo>
                      <a:cubicBezTo>
                        <a:pt x="22" y="57"/>
                        <a:pt x="29" y="60"/>
                        <a:pt x="37" y="60"/>
                      </a:cubicBezTo>
                      <a:cubicBezTo>
                        <a:pt x="38" y="60"/>
                        <a:pt x="39" y="60"/>
                        <a:pt x="40"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8" name="Freeform 31">
                  <a:extLst>
                    <a:ext uri="{FF2B5EF4-FFF2-40B4-BE49-F238E27FC236}">
                      <a16:creationId xmlns:a16="http://schemas.microsoft.com/office/drawing/2014/main" id="{7FD29CE1-92A6-364E-90EC-0FEBF45A4957}"/>
                    </a:ext>
                  </a:extLst>
                </p:cNvPr>
                <p:cNvSpPr>
                  <a:spLocks noEditPoints="1"/>
                </p:cNvSpPr>
                <p:nvPr/>
              </p:nvSpPr>
              <p:spPr bwMode="auto">
                <a:xfrm>
                  <a:off x="4653859" y="2556445"/>
                  <a:ext cx="499717" cy="543488"/>
                </a:xfrm>
                <a:custGeom>
                  <a:avLst/>
                  <a:gdLst>
                    <a:gd name="T0" fmla="*/ 42 w 58"/>
                    <a:gd name="T1" fmla="*/ 4 h 63"/>
                    <a:gd name="T2" fmla="*/ 41 w 58"/>
                    <a:gd name="T3" fmla="*/ 10 h 63"/>
                    <a:gd name="T4" fmla="*/ 17 w 58"/>
                    <a:gd name="T5" fmla="*/ 47 h 63"/>
                    <a:gd name="T6" fmla="*/ 15 w 58"/>
                    <a:gd name="T7" fmla="*/ 54 h 63"/>
                    <a:gd name="T8" fmla="*/ 19 w 58"/>
                    <a:gd name="T9" fmla="*/ 47 h 63"/>
                    <a:gd name="T10" fmla="*/ 49 w 58"/>
                    <a:gd name="T11" fmla="*/ 19 h 63"/>
                    <a:gd name="T12" fmla="*/ 53 w 58"/>
                    <a:gd name="T13" fmla="*/ 14 h 63"/>
                    <a:gd name="T14" fmla="*/ 48 w 58"/>
                    <a:gd name="T15" fmla="*/ 19 h 63"/>
                    <a:gd name="T16" fmla="*/ 4 w 58"/>
                    <a:gd name="T17" fmla="*/ 43 h 63"/>
                    <a:gd name="T18" fmla="*/ 11 w 58"/>
                    <a:gd name="T19" fmla="*/ 41 h 63"/>
                    <a:gd name="T20" fmla="*/ 57 w 58"/>
                    <a:gd name="T21" fmla="*/ 28 h 63"/>
                    <a:gd name="T22" fmla="*/ 51 w 58"/>
                    <a:gd name="T23" fmla="*/ 30 h 63"/>
                    <a:gd name="T24" fmla="*/ 57 w 58"/>
                    <a:gd name="T25" fmla="*/ 28 h 63"/>
                    <a:gd name="T26" fmla="*/ 1 w 58"/>
                    <a:gd name="T27" fmla="*/ 28 h 63"/>
                    <a:gd name="T28" fmla="*/ 7 w 58"/>
                    <a:gd name="T29" fmla="*/ 30 h 63"/>
                    <a:gd name="T30" fmla="*/ 48 w 58"/>
                    <a:gd name="T31" fmla="*/ 39 h 63"/>
                    <a:gd name="T32" fmla="*/ 54 w 58"/>
                    <a:gd name="T33" fmla="*/ 44 h 63"/>
                    <a:gd name="T34" fmla="*/ 49 w 58"/>
                    <a:gd name="T35" fmla="*/ 39 h 63"/>
                    <a:gd name="T36" fmla="*/ 5 w 58"/>
                    <a:gd name="T37" fmla="*/ 16 h 63"/>
                    <a:gd name="T38" fmla="*/ 11 w 58"/>
                    <a:gd name="T39" fmla="*/ 18 h 63"/>
                    <a:gd name="T40" fmla="*/ 41 w 58"/>
                    <a:gd name="T41" fmla="*/ 47 h 63"/>
                    <a:gd name="T42" fmla="*/ 42 w 58"/>
                    <a:gd name="T43" fmla="*/ 54 h 63"/>
                    <a:gd name="T44" fmla="*/ 44 w 58"/>
                    <a:gd name="T45" fmla="*/ 53 h 63"/>
                    <a:gd name="T46" fmla="*/ 18 w 58"/>
                    <a:gd name="T47" fmla="*/ 11 h 63"/>
                    <a:gd name="T48" fmla="*/ 16 w 58"/>
                    <a:gd name="T49" fmla="*/ 4 h 63"/>
                    <a:gd name="T50" fmla="*/ 17 w 58"/>
                    <a:gd name="T51" fmla="*/ 10 h 63"/>
                    <a:gd name="T52" fmla="*/ 30 w 58"/>
                    <a:gd name="T53" fmla="*/ 1 h 63"/>
                    <a:gd name="T54" fmla="*/ 28 w 58"/>
                    <a:gd name="T55" fmla="*/ 7 h 63"/>
                    <a:gd name="T56" fmla="*/ 40 w 58"/>
                    <a:gd name="T57" fmla="*/ 41 h 63"/>
                    <a:gd name="T58" fmla="*/ 37 w 58"/>
                    <a:gd name="T59" fmla="*/ 51 h 63"/>
                    <a:gd name="T60" fmla="*/ 38 w 58"/>
                    <a:gd name="T61" fmla="*/ 55 h 63"/>
                    <a:gd name="T62" fmla="*/ 35 w 58"/>
                    <a:gd name="T63" fmla="*/ 60 h 63"/>
                    <a:gd name="T64" fmla="*/ 28 w 58"/>
                    <a:gd name="T65" fmla="*/ 63 h 63"/>
                    <a:gd name="T66" fmla="*/ 21 w 58"/>
                    <a:gd name="T67" fmla="*/ 58 h 63"/>
                    <a:gd name="T68" fmla="*/ 22 w 58"/>
                    <a:gd name="T69" fmla="*/ 53 h 63"/>
                    <a:gd name="T70" fmla="*/ 21 w 58"/>
                    <a:gd name="T71" fmla="*/ 49 h 63"/>
                    <a:gd name="T72" fmla="*/ 13 w 58"/>
                    <a:gd name="T73" fmla="*/ 29 h 63"/>
                    <a:gd name="T74" fmla="*/ 33 w 58"/>
                    <a:gd name="T75" fmla="*/ 61 h 63"/>
                    <a:gd name="T76" fmla="*/ 25 w 58"/>
                    <a:gd name="T77" fmla="*/ 61 h 63"/>
                    <a:gd name="T78" fmla="*/ 33 w 58"/>
                    <a:gd name="T79" fmla="*/ 61 h 63"/>
                    <a:gd name="T80" fmla="*/ 23 w 58"/>
                    <a:gd name="T81" fmla="*/ 58 h 63"/>
                    <a:gd name="T82" fmla="*/ 31 w 58"/>
                    <a:gd name="T83" fmla="*/ 58 h 63"/>
                    <a:gd name="T84" fmla="*/ 34 w 58"/>
                    <a:gd name="T85" fmla="*/ 57 h 63"/>
                    <a:gd name="T86" fmla="*/ 23 w 58"/>
                    <a:gd name="T87" fmla="*/ 55 h 63"/>
                    <a:gd name="T88" fmla="*/ 36 w 58"/>
                    <a:gd name="T89" fmla="*/ 55 h 63"/>
                    <a:gd name="T90" fmla="*/ 25 w 58"/>
                    <a:gd name="T91" fmla="*/ 52 h 63"/>
                    <a:gd name="T92" fmla="*/ 34 w 58"/>
                    <a:gd name="T93" fmla="*/ 52 h 63"/>
                    <a:gd name="T94" fmla="*/ 34 w 58"/>
                    <a:gd name="T95" fmla="*/ 50 h 63"/>
                    <a:gd name="T96" fmla="*/ 25 w 58"/>
                    <a:gd name="T97" fmla="*/ 49 h 63"/>
                    <a:gd name="T98" fmla="*/ 34 w 58"/>
                    <a:gd name="T99" fmla="*/ 50 h 63"/>
                    <a:gd name="T100" fmla="*/ 15 w 58"/>
                    <a:gd name="T101" fmla="*/ 29 h 63"/>
                    <a:gd name="T102" fmla="*/ 25 w 58"/>
                    <a:gd name="T103" fmla="*/ 47 h 63"/>
                    <a:gd name="T104" fmla="*/ 24 w 58"/>
                    <a:gd name="T105" fmla="*/ 31 h 63"/>
                    <a:gd name="T106" fmla="*/ 31 w 58"/>
                    <a:gd name="T107" fmla="*/ 47 h 63"/>
                    <a:gd name="T108" fmla="*/ 35 w 58"/>
                    <a:gd name="T109" fmla="*/ 32 h 63"/>
                    <a:gd name="T110" fmla="*/ 35 w 58"/>
                    <a:gd name="T111" fmla="*/ 4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 h="63">
                      <a:moveTo>
                        <a:pt x="40" y="11"/>
                      </a:moveTo>
                      <a:cubicBezTo>
                        <a:pt x="39" y="10"/>
                        <a:pt x="39" y="10"/>
                        <a:pt x="39" y="9"/>
                      </a:cubicBezTo>
                      <a:cubicBezTo>
                        <a:pt x="42" y="4"/>
                        <a:pt x="42" y="4"/>
                        <a:pt x="42" y="4"/>
                      </a:cubicBezTo>
                      <a:cubicBezTo>
                        <a:pt x="43" y="4"/>
                        <a:pt x="43" y="3"/>
                        <a:pt x="44" y="4"/>
                      </a:cubicBezTo>
                      <a:cubicBezTo>
                        <a:pt x="44" y="4"/>
                        <a:pt x="44" y="5"/>
                        <a:pt x="44" y="5"/>
                      </a:cubicBezTo>
                      <a:cubicBezTo>
                        <a:pt x="41" y="10"/>
                        <a:pt x="41" y="10"/>
                        <a:pt x="41" y="10"/>
                      </a:cubicBezTo>
                      <a:cubicBezTo>
                        <a:pt x="41" y="10"/>
                        <a:pt x="41" y="11"/>
                        <a:pt x="40" y="11"/>
                      </a:cubicBezTo>
                      <a:cubicBezTo>
                        <a:pt x="40" y="11"/>
                        <a:pt x="40" y="11"/>
                        <a:pt x="40" y="11"/>
                      </a:cubicBezTo>
                      <a:close/>
                      <a:moveTo>
                        <a:pt x="17" y="47"/>
                      </a:moveTo>
                      <a:cubicBezTo>
                        <a:pt x="14" y="53"/>
                        <a:pt x="14" y="53"/>
                        <a:pt x="14" y="53"/>
                      </a:cubicBezTo>
                      <a:cubicBezTo>
                        <a:pt x="14" y="53"/>
                        <a:pt x="14" y="54"/>
                        <a:pt x="15" y="54"/>
                      </a:cubicBezTo>
                      <a:cubicBezTo>
                        <a:pt x="15" y="54"/>
                        <a:pt x="15" y="54"/>
                        <a:pt x="15" y="54"/>
                      </a:cubicBezTo>
                      <a:cubicBezTo>
                        <a:pt x="16" y="54"/>
                        <a:pt x="16" y="54"/>
                        <a:pt x="16" y="54"/>
                      </a:cubicBezTo>
                      <a:cubicBezTo>
                        <a:pt x="19" y="48"/>
                        <a:pt x="19" y="48"/>
                        <a:pt x="19" y="48"/>
                      </a:cubicBezTo>
                      <a:cubicBezTo>
                        <a:pt x="19" y="48"/>
                        <a:pt x="19" y="47"/>
                        <a:pt x="19" y="47"/>
                      </a:cubicBezTo>
                      <a:cubicBezTo>
                        <a:pt x="18" y="47"/>
                        <a:pt x="18" y="47"/>
                        <a:pt x="17" y="47"/>
                      </a:cubicBezTo>
                      <a:close/>
                      <a:moveTo>
                        <a:pt x="48" y="19"/>
                      </a:moveTo>
                      <a:cubicBezTo>
                        <a:pt x="49" y="19"/>
                        <a:pt x="49" y="19"/>
                        <a:pt x="49" y="19"/>
                      </a:cubicBezTo>
                      <a:cubicBezTo>
                        <a:pt x="54" y="16"/>
                        <a:pt x="54" y="16"/>
                        <a:pt x="54" y="16"/>
                      </a:cubicBezTo>
                      <a:cubicBezTo>
                        <a:pt x="55" y="15"/>
                        <a:pt x="55" y="15"/>
                        <a:pt x="54" y="14"/>
                      </a:cubicBezTo>
                      <a:cubicBezTo>
                        <a:pt x="54" y="14"/>
                        <a:pt x="54" y="14"/>
                        <a:pt x="53" y="14"/>
                      </a:cubicBezTo>
                      <a:cubicBezTo>
                        <a:pt x="48" y="17"/>
                        <a:pt x="48" y="17"/>
                        <a:pt x="48" y="17"/>
                      </a:cubicBezTo>
                      <a:cubicBezTo>
                        <a:pt x="47" y="17"/>
                        <a:pt x="47" y="18"/>
                        <a:pt x="48" y="18"/>
                      </a:cubicBezTo>
                      <a:cubicBezTo>
                        <a:pt x="48" y="19"/>
                        <a:pt x="48" y="19"/>
                        <a:pt x="48" y="19"/>
                      </a:cubicBezTo>
                      <a:close/>
                      <a:moveTo>
                        <a:pt x="10" y="39"/>
                      </a:moveTo>
                      <a:cubicBezTo>
                        <a:pt x="5" y="42"/>
                        <a:pt x="5" y="42"/>
                        <a:pt x="5" y="42"/>
                      </a:cubicBezTo>
                      <a:cubicBezTo>
                        <a:pt x="4" y="42"/>
                        <a:pt x="4" y="43"/>
                        <a:pt x="4" y="43"/>
                      </a:cubicBezTo>
                      <a:cubicBezTo>
                        <a:pt x="4" y="44"/>
                        <a:pt x="5" y="44"/>
                        <a:pt x="5" y="44"/>
                      </a:cubicBezTo>
                      <a:cubicBezTo>
                        <a:pt x="5" y="44"/>
                        <a:pt x="5" y="44"/>
                        <a:pt x="6" y="44"/>
                      </a:cubicBezTo>
                      <a:cubicBezTo>
                        <a:pt x="11" y="41"/>
                        <a:pt x="11" y="41"/>
                        <a:pt x="11" y="41"/>
                      </a:cubicBezTo>
                      <a:cubicBezTo>
                        <a:pt x="11" y="40"/>
                        <a:pt x="11" y="40"/>
                        <a:pt x="11" y="39"/>
                      </a:cubicBezTo>
                      <a:cubicBezTo>
                        <a:pt x="11" y="39"/>
                        <a:pt x="10" y="39"/>
                        <a:pt x="10" y="39"/>
                      </a:cubicBezTo>
                      <a:close/>
                      <a:moveTo>
                        <a:pt x="57" y="28"/>
                      </a:moveTo>
                      <a:cubicBezTo>
                        <a:pt x="51" y="28"/>
                        <a:pt x="51" y="28"/>
                        <a:pt x="51" y="28"/>
                      </a:cubicBezTo>
                      <a:cubicBezTo>
                        <a:pt x="51" y="28"/>
                        <a:pt x="50" y="28"/>
                        <a:pt x="50" y="29"/>
                      </a:cubicBezTo>
                      <a:cubicBezTo>
                        <a:pt x="50" y="29"/>
                        <a:pt x="51" y="30"/>
                        <a:pt x="51" y="30"/>
                      </a:cubicBezTo>
                      <a:cubicBezTo>
                        <a:pt x="57" y="30"/>
                        <a:pt x="57" y="30"/>
                        <a:pt x="57" y="30"/>
                      </a:cubicBezTo>
                      <a:cubicBezTo>
                        <a:pt x="58" y="30"/>
                        <a:pt x="58" y="29"/>
                        <a:pt x="58" y="29"/>
                      </a:cubicBezTo>
                      <a:cubicBezTo>
                        <a:pt x="58" y="28"/>
                        <a:pt x="58" y="28"/>
                        <a:pt x="57" y="28"/>
                      </a:cubicBezTo>
                      <a:close/>
                      <a:moveTo>
                        <a:pt x="8" y="29"/>
                      </a:moveTo>
                      <a:cubicBezTo>
                        <a:pt x="8" y="28"/>
                        <a:pt x="8" y="28"/>
                        <a:pt x="7" y="28"/>
                      </a:cubicBezTo>
                      <a:cubicBezTo>
                        <a:pt x="1" y="28"/>
                        <a:pt x="1" y="28"/>
                        <a:pt x="1" y="28"/>
                      </a:cubicBezTo>
                      <a:cubicBezTo>
                        <a:pt x="1" y="28"/>
                        <a:pt x="0" y="28"/>
                        <a:pt x="0" y="29"/>
                      </a:cubicBezTo>
                      <a:cubicBezTo>
                        <a:pt x="0" y="29"/>
                        <a:pt x="1" y="30"/>
                        <a:pt x="1" y="30"/>
                      </a:cubicBezTo>
                      <a:cubicBezTo>
                        <a:pt x="7" y="30"/>
                        <a:pt x="7" y="30"/>
                        <a:pt x="7" y="30"/>
                      </a:cubicBezTo>
                      <a:cubicBezTo>
                        <a:pt x="8" y="30"/>
                        <a:pt x="8" y="29"/>
                        <a:pt x="8" y="29"/>
                      </a:cubicBezTo>
                      <a:close/>
                      <a:moveTo>
                        <a:pt x="49" y="39"/>
                      </a:moveTo>
                      <a:cubicBezTo>
                        <a:pt x="48" y="39"/>
                        <a:pt x="48" y="39"/>
                        <a:pt x="48" y="39"/>
                      </a:cubicBezTo>
                      <a:cubicBezTo>
                        <a:pt x="47" y="40"/>
                        <a:pt x="47" y="40"/>
                        <a:pt x="48" y="41"/>
                      </a:cubicBezTo>
                      <a:cubicBezTo>
                        <a:pt x="53" y="44"/>
                        <a:pt x="53" y="44"/>
                        <a:pt x="53" y="44"/>
                      </a:cubicBezTo>
                      <a:cubicBezTo>
                        <a:pt x="53" y="44"/>
                        <a:pt x="53" y="44"/>
                        <a:pt x="54" y="44"/>
                      </a:cubicBezTo>
                      <a:cubicBezTo>
                        <a:pt x="54" y="44"/>
                        <a:pt x="54" y="44"/>
                        <a:pt x="54" y="43"/>
                      </a:cubicBezTo>
                      <a:cubicBezTo>
                        <a:pt x="55" y="43"/>
                        <a:pt x="55" y="42"/>
                        <a:pt x="54" y="42"/>
                      </a:cubicBezTo>
                      <a:lnTo>
                        <a:pt x="49" y="39"/>
                      </a:lnTo>
                      <a:close/>
                      <a:moveTo>
                        <a:pt x="6" y="14"/>
                      </a:moveTo>
                      <a:cubicBezTo>
                        <a:pt x="5" y="14"/>
                        <a:pt x="4" y="14"/>
                        <a:pt x="4" y="14"/>
                      </a:cubicBezTo>
                      <a:cubicBezTo>
                        <a:pt x="4" y="15"/>
                        <a:pt x="4" y="15"/>
                        <a:pt x="5" y="16"/>
                      </a:cubicBezTo>
                      <a:cubicBezTo>
                        <a:pt x="10" y="19"/>
                        <a:pt x="10" y="19"/>
                        <a:pt x="10" y="19"/>
                      </a:cubicBezTo>
                      <a:cubicBezTo>
                        <a:pt x="10" y="19"/>
                        <a:pt x="10" y="19"/>
                        <a:pt x="10" y="19"/>
                      </a:cubicBezTo>
                      <a:cubicBezTo>
                        <a:pt x="11" y="19"/>
                        <a:pt x="11" y="19"/>
                        <a:pt x="11" y="18"/>
                      </a:cubicBezTo>
                      <a:cubicBezTo>
                        <a:pt x="11" y="18"/>
                        <a:pt x="11" y="17"/>
                        <a:pt x="11" y="17"/>
                      </a:cubicBezTo>
                      <a:lnTo>
                        <a:pt x="6" y="14"/>
                      </a:lnTo>
                      <a:close/>
                      <a:moveTo>
                        <a:pt x="41" y="47"/>
                      </a:moveTo>
                      <a:cubicBezTo>
                        <a:pt x="41" y="47"/>
                        <a:pt x="40" y="47"/>
                        <a:pt x="40" y="47"/>
                      </a:cubicBezTo>
                      <a:cubicBezTo>
                        <a:pt x="39" y="47"/>
                        <a:pt x="39" y="48"/>
                        <a:pt x="39" y="48"/>
                      </a:cubicBezTo>
                      <a:cubicBezTo>
                        <a:pt x="42" y="54"/>
                        <a:pt x="42" y="54"/>
                        <a:pt x="42" y="54"/>
                      </a:cubicBezTo>
                      <a:cubicBezTo>
                        <a:pt x="43" y="54"/>
                        <a:pt x="43" y="54"/>
                        <a:pt x="43" y="54"/>
                      </a:cubicBezTo>
                      <a:cubicBezTo>
                        <a:pt x="43" y="54"/>
                        <a:pt x="44" y="54"/>
                        <a:pt x="44" y="54"/>
                      </a:cubicBezTo>
                      <a:cubicBezTo>
                        <a:pt x="44" y="54"/>
                        <a:pt x="44" y="53"/>
                        <a:pt x="44" y="53"/>
                      </a:cubicBezTo>
                      <a:lnTo>
                        <a:pt x="41" y="47"/>
                      </a:lnTo>
                      <a:close/>
                      <a:moveTo>
                        <a:pt x="17" y="10"/>
                      </a:moveTo>
                      <a:cubicBezTo>
                        <a:pt x="18" y="10"/>
                        <a:pt x="18" y="11"/>
                        <a:pt x="18" y="11"/>
                      </a:cubicBezTo>
                      <a:cubicBezTo>
                        <a:pt x="18" y="11"/>
                        <a:pt x="19" y="11"/>
                        <a:pt x="19" y="11"/>
                      </a:cubicBezTo>
                      <a:cubicBezTo>
                        <a:pt x="19" y="10"/>
                        <a:pt x="19" y="10"/>
                        <a:pt x="19" y="9"/>
                      </a:cubicBezTo>
                      <a:cubicBezTo>
                        <a:pt x="16" y="4"/>
                        <a:pt x="16" y="4"/>
                        <a:pt x="16" y="4"/>
                      </a:cubicBezTo>
                      <a:cubicBezTo>
                        <a:pt x="16" y="4"/>
                        <a:pt x="15" y="3"/>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9" y="0"/>
                        <a:pt x="28" y="0"/>
                        <a:pt x="28" y="1"/>
                      </a:cubicBezTo>
                      <a:cubicBezTo>
                        <a:pt x="28" y="7"/>
                        <a:pt x="28" y="7"/>
                        <a:pt x="28" y="7"/>
                      </a:cubicBezTo>
                      <a:cubicBezTo>
                        <a:pt x="28" y="7"/>
                        <a:pt x="29" y="8"/>
                        <a:pt x="29" y="8"/>
                      </a:cubicBezTo>
                      <a:close/>
                      <a:moveTo>
                        <a:pt x="45" y="29"/>
                      </a:moveTo>
                      <a:cubicBezTo>
                        <a:pt x="45" y="33"/>
                        <a:pt x="44" y="38"/>
                        <a:pt x="40" y="41"/>
                      </a:cubicBezTo>
                      <a:cubicBezTo>
                        <a:pt x="38" y="43"/>
                        <a:pt x="37" y="46"/>
                        <a:pt x="37" y="47"/>
                      </a:cubicBezTo>
                      <a:cubicBezTo>
                        <a:pt x="38" y="48"/>
                        <a:pt x="38" y="48"/>
                        <a:pt x="38" y="49"/>
                      </a:cubicBezTo>
                      <a:cubicBezTo>
                        <a:pt x="38" y="50"/>
                        <a:pt x="38" y="50"/>
                        <a:pt x="37" y="51"/>
                      </a:cubicBezTo>
                      <a:cubicBezTo>
                        <a:pt x="38" y="51"/>
                        <a:pt x="38" y="51"/>
                        <a:pt x="38" y="52"/>
                      </a:cubicBezTo>
                      <a:cubicBezTo>
                        <a:pt x="38" y="53"/>
                        <a:pt x="38" y="53"/>
                        <a:pt x="37" y="53"/>
                      </a:cubicBezTo>
                      <a:cubicBezTo>
                        <a:pt x="38" y="54"/>
                        <a:pt x="38" y="54"/>
                        <a:pt x="38" y="55"/>
                      </a:cubicBezTo>
                      <a:cubicBezTo>
                        <a:pt x="38" y="56"/>
                        <a:pt x="38" y="56"/>
                        <a:pt x="37" y="56"/>
                      </a:cubicBezTo>
                      <a:cubicBezTo>
                        <a:pt x="38" y="57"/>
                        <a:pt x="38" y="57"/>
                        <a:pt x="38" y="58"/>
                      </a:cubicBezTo>
                      <a:cubicBezTo>
                        <a:pt x="38" y="59"/>
                        <a:pt x="37" y="60"/>
                        <a:pt x="35" y="60"/>
                      </a:cubicBezTo>
                      <a:cubicBezTo>
                        <a:pt x="35" y="60"/>
                        <a:pt x="35" y="61"/>
                        <a:pt x="35" y="61"/>
                      </a:cubicBezTo>
                      <a:cubicBezTo>
                        <a:pt x="35" y="63"/>
                        <a:pt x="33" y="63"/>
                        <a:pt x="31" y="63"/>
                      </a:cubicBezTo>
                      <a:cubicBezTo>
                        <a:pt x="28" y="63"/>
                        <a:pt x="28" y="63"/>
                        <a:pt x="28" y="63"/>
                      </a:cubicBezTo>
                      <a:cubicBezTo>
                        <a:pt x="26" y="63"/>
                        <a:pt x="23" y="63"/>
                        <a:pt x="23" y="61"/>
                      </a:cubicBezTo>
                      <a:cubicBezTo>
                        <a:pt x="23" y="61"/>
                        <a:pt x="23" y="60"/>
                        <a:pt x="23" y="60"/>
                      </a:cubicBezTo>
                      <a:cubicBezTo>
                        <a:pt x="22" y="60"/>
                        <a:pt x="21" y="59"/>
                        <a:pt x="21" y="58"/>
                      </a:cubicBezTo>
                      <a:cubicBezTo>
                        <a:pt x="21" y="57"/>
                        <a:pt x="21" y="57"/>
                        <a:pt x="22" y="56"/>
                      </a:cubicBezTo>
                      <a:cubicBezTo>
                        <a:pt x="21" y="56"/>
                        <a:pt x="21" y="56"/>
                        <a:pt x="21" y="55"/>
                      </a:cubicBezTo>
                      <a:cubicBezTo>
                        <a:pt x="21" y="54"/>
                        <a:pt x="21" y="54"/>
                        <a:pt x="22" y="53"/>
                      </a:cubicBezTo>
                      <a:cubicBezTo>
                        <a:pt x="21" y="53"/>
                        <a:pt x="21" y="53"/>
                        <a:pt x="21" y="52"/>
                      </a:cubicBezTo>
                      <a:cubicBezTo>
                        <a:pt x="21" y="51"/>
                        <a:pt x="21" y="51"/>
                        <a:pt x="22" y="51"/>
                      </a:cubicBezTo>
                      <a:cubicBezTo>
                        <a:pt x="21" y="50"/>
                        <a:pt x="21" y="50"/>
                        <a:pt x="21" y="49"/>
                      </a:cubicBezTo>
                      <a:cubicBezTo>
                        <a:pt x="21" y="48"/>
                        <a:pt x="21" y="48"/>
                        <a:pt x="22" y="47"/>
                      </a:cubicBezTo>
                      <a:cubicBezTo>
                        <a:pt x="22" y="46"/>
                        <a:pt x="21" y="43"/>
                        <a:pt x="18" y="41"/>
                      </a:cubicBezTo>
                      <a:cubicBezTo>
                        <a:pt x="15" y="38"/>
                        <a:pt x="13" y="33"/>
                        <a:pt x="13" y="29"/>
                      </a:cubicBezTo>
                      <a:cubicBezTo>
                        <a:pt x="13" y="20"/>
                        <a:pt x="20" y="13"/>
                        <a:pt x="29" y="13"/>
                      </a:cubicBezTo>
                      <a:cubicBezTo>
                        <a:pt x="38" y="13"/>
                        <a:pt x="45" y="20"/>
                        <a:pt x="45" y="29"/>
                      </a:cubicBezTo>
                      <a:close/>
                      <a:moveTo>
                        <a:pt x="33" y="61"/>
                      </a:moveTo>
                      <a:cubicBezTo>
                        <a:pt x="33" y="61"/>
                        <a:pt x="32" y="60"/>
                        <a:pt x="31" y="60"/>
                      </a:cubicBezTo>
                      <a:cubicBezTo>
                        <a:pt x="28" y="60"/>
                        <a:pt x="28" y="60"/>
                        <a:pt x="28" y="60"/>
                      </a:cubicBezTo>
                      <a:cubicBezTo>
                        <a:pt x="26" y="60"/>
                        <a:pt x="26" y="61"/>
                        <a:pt x="25" y="61"/>
                      </a:cubicBezTo>
                      <a:cubicBezTo>
                        <a:pt x="26" y="61"/>
                        <a:pt x="26" y="61"/>
                        <a:pt x="28" y="61"/>
                      </a:cubicBezTo>
                      <a:cubicBezTo>
                        <a:pt x="31" y="61"/>
                        <a:pt x="31" y="61"/>
                        <a:pt x="31" y="61"/>
                      </a:cubicBezTo>
                      <a:cubicBezTo>
                        <a:pt x="32" y="61"/>
                        <a:pt x="33" y="61"/>
                        <a:pt x="33" y="61"/>
                      </a:cubicBezTo>
                      <a:close/>
                      <a:moveTo>
                        <a:pt x="34" y="57"/>
                      </a:moveTo>
                      <a:cubicBezTo>
                        <a:pt x="25" y="57"/>
                        <a:pt x="25" y="57"/>
                        <a:pt x="25" y="57"/>
                      </a:cubicBezTo>
                      <a:cubicBezTo>
                        <a:pt x="24" y="57"/>
                        <a:pt x="23" y="58"/>
                        <a:pt x="23" y="58"/>
                      </a:cubicBezTo>
                      <a:cubicBezTo>
                        <a:pt x="23" y="58"/>
                        <a:pt x="24" y="58"/>
                        <a:pt x="25" y="58"/>
                      </a:cubicBezTo>
                      <a:cubicBezTo>
                        <a:pt x="28" y="58"/>
                        <a:pt x="28" y="58"/>
                        <a:pt x="28" y="58"/>
                      </a:cubicBezTo>
                      <a:cubicBezTo>
                        <a:pt x="31" y="58"/>
                        <a:pt x="31" y="58"/>
                        <a:pt x="31" y="58"/>
                      </a:cubicBezTo>
                      <a:cubicBezTo>
                        <a:pt x="34" y="58"/>
                        <a:pt x="34" y="58"/>
                        <a:pt x="34" y="58"/>
                      </a:cubicBezTo>
                      <a:cubicBezTo>
                        <a:pt x="35" y="58"/>
                        <a:pt x="35" y="58"/>
                        <a:pt x="36" y="58"/>
                      </a:cubicBezTo>
                      <a:cubicBezTo>
                        <a:pt x="35" y="58"/>
                        <a:pt x="35" y="57"/>
                        <a:pt x="34" y="57"/>
                      </a:cubicBezTo>
                      <a:close/>
                      <a:moveTo>
                        <a:pt x="34" y="54"/>
                      </a:moveTo>
                      <a:cubicBezTo>
                        <a:pt x="25" y="54"/>
                        <a:pt x="25" y="54"/>
                        <a:pt x="25" y="54"/>
                      </a:cubicBezTo>
                      <a:cubicBezTo>
                        <a:pt x="24" y="54"/>
                        <a:pt x="23" y="55"/>
                        <a:pt x="23" y="55"/>
                      </a:cubicBezTo>
                      <a:cubicBezTo>
                        <a:pt x="23" y="55"/>
                        <a:pt x="24" y="55"/>
                        <a:pt x="25" y="55"/>
                      </a:cubicBezTo>
                      <a:cubicBezTo>
                        <a:pt x="34" y="55"/>
                        <a:pt x="34" y="55"/>
                        <a:pt x="34" y="55"/>
                      </a:cubicBezTo>
                      <a:cubicBezTo>
                        <a:pt x="35" y="55"/>
                        <a:pt x="35" y="55"/>
                        <a:pt x="36" y="55"/>
                      </a:cubicBezTo>
                      <a:cubicBezTo>
                        <a:pt x="35" y="55"/>
                        <a:pt x="35" y="54"/>
                        <a:pt x="34" y="54"/>
                      </a:cubicBezTo>
                      <a:close/>
                      <a:moveTo>
                        <a:pt x="34" y="52"/>
                      </a:moveTo>
                      <a:cubicBezTo>
                        <a:pt x="25" y="52"/>
                        <a:pt x="25" y="52"/>
                        <a:pt x="25" y="52"/>
                      </a:cubicBezTo>
                      <a:cubicBezTo>
                        <a:pt x="24" y="52"/>
                        <a:pt x="23" y="52"/>
                        <a:pt x="23" y="52"/>
                      </a:cubicBezTo>
                      <a:cubicBezTo>
                        <a:pt x="23" y="52"/>
                        <a:pt x="24" y="52"/>
                        <a:pt x="25" y="52"/>
                      </a:cubicBezTo>
                      <a:cubicBezTo>
                        <a:pt x="34" y="52"/>
                        <a:pt x="34" y="52"/>
                        <a:pt x="34" y="52"/>
                      </a:cubicBezTo>
                      <a:cubicBezTo>
                        <a:pt x="35" y="52"/>
                        <a:pt x="35" y="52"/>
                        <a:pt x="36" y="52"/>
                      </a:cubicBezTo>
                      <a:cubicBezTo>
                        <a:pt x="35" y="52"/>
                        <a:pt x="35" y="52"/>
                        <a:pt x="34" y="52"/>
                      </a:cubicBezTo>
                      <a:close/>
                      <a:moveTo>
                        <a:pt x="34" y="50"/>
                      </a:moveTo>
                      <a:cubicBezTo>
                        <a:pt x="35" y="50"/>
                        <a:pt x="35" y="49"/>
                        <a:pt x="36" y="49"/>
                      </a:cubicBezTo>
                      <a:cubicBezTo>
                        <a:pt x="35" y="49"/>
                        <a:pt x="35" y="49"/>
                        <a:pt x="34" y="49"/>
                      </a:cubicBezTo>
                      <a:cubicBezTo>
                        <a:pt x="25" y="49"/>
                        <a:pt x="25" y="49"/>
                        <a:pt x="25" y="49"/>
                      </a:cubicBezTo>
                      <a:cubicBezTo>
                        <a:pt x="24" y="49"/>
                        <a:pt x="23" y="49"/>
                        <a:pt x="23" y="49"/>
                      </a:cubicBezTo>
                      <a:cubicBezTo>
                        <a:pt x="23" y="49"/>
                        <a:pt x="24" y="50"/>
                        <a:pt x="25" y="50"/>
                      </a:cubicBezTo>
                      <a:lnTo>
                        <a:pt x="34" y="50"/>
                      </a:lnTo>
                      <a:close/>
                      <a:moveTo>
                        <a:pt x="43" y="29"/>
                      </a:moveTo>
                      <a:cubicBezTo>
                        <a:pt x="43" y="21"/>
                        <a:pt x="37" y="15"/>
                        <a:pt x="29" y="15"/>
                      </a:cubicBezTo>
                      <a:cubicBezTo>
                        <a:pt x="22" y="15"/>
                        <a:pt x="15" y="21"/>
                        <a:pt x="15" y="29"/>
                      </a:cubicBezTo>
                      <a:cubicBezTo>
                        <a:pt x="15" y="33"/>
                        <a:pt x="17" y="36"/>
                        <a:pt x="20" y="39"/>
                      </a:cubicBezTo>
                      <a:cubicBezTo>
                        <a:pt x="22" y="42"/>
                        <a:pt x="23" y="44"/>
                        <a:pt x="24" y="47"/>
                      </a:cubicBezTo>
                      <a:cubicBezTo>
                        <a:pt x="25" y="47"/>
                        <a:pt x="25" y="47"/>
                        <a:pt x="25" y="47"/>
                      </a:cubicBezTo>
                      <a:cubicBezTo>
                        <a:pt x="26" y="47"/>
                        <a:pt x="26" y="47"/>
                        <a:pt x="26" y="47"/>
                      </a:cubicBezTo>
                      <a:cubicBezTo>
                        <a:pt x="23" y="32"/>
                        <a:pt x="23" y="32"/>
                        <a:pt x="23" y="32"/>
                      </a:cubicBezTo>
                      <a:cubicBezTo>
                        <a:pt x="23" y="32"/>
                        <a:pt x="24" y="31"/>
                        <a:pt x="24" y="31"/>
                      </a:cubicBezTo>
                      <a:cubicBezTo>
                        <a:pt x="25" y="31"/>
                        <a:pt x="25" y="31"/>
                        <a:pt x="25" y="32"/>
                      </a:cubicBezTo>
                      <a:cubicBezTo>
                        <a:pt x="28" y="47"/>
                        <a:pt x="28" y="47"/>
                        <a:pt x="28" y="47"/>
                      </a:cubicBezTo>
                      <a:cubicBezTo>
                        <a:pt x="31" y="47"/>
                        <a:pt x="31" y="47"/>
                        <a:pt x="31" y="47"/>
                      </a:cubicBezTo>
                      <a:cubicBezTo>
                        <a:pt x="33" y="32"/>
                        <a:pt x="33" y="32"/>
                        <a:pt x="33" y="32"/>
                      </a:cubicBezTo>
                      <a:cubicBezTo>
                        <a:pt x="33" y="31"/>
                        <a:pt x="34" y="31"/>
                        <a:pt x="35" y="31"/>
                      </a:cubicBezTo>
                      <a:cubicBezTo>
                        <a:pt x="35" y="31"/>
                        <a:pt x="35" y="32"/>
                        <a:pt x="35" y="32"/>
                      </a:cubicBezTo>
                      <a:cubicBezTo>
                        <a:pt x="33" y="47"/>
                        <a:pt x="33" y="47"/>
                        <a:pt x="33" y="47"/>
                      </a:cubicBezTo>
                      <a:cubicBezTo>
                        <a:pt x="34" y="47"/>
                        <a:pt x="34" y="47"/>
                        <a:pt x="34" y="47"/>
                      </a:cubicBezTo>
                      <a:cubicBezTo>
                        <a:pt x="35" y="47"/>
                        <a:pt x="35" y="47"/>
                        <a:pt x="35" y="47"/>
                      </a:cubicBezTo>
                      <a:cubicBezTo>
                        <a:pt x="35" y="44"/>
                        <a:pt x="37" y="42"/>
                        <a:pt x="39" y="39"/>
                      </a:cubicBezTo>
                      <a:cubicBezTo>
                        <a:pt x="42" y="36"/>
                        <a:pt x="43" y="33"/>
                        <a:pt x="43"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89" name="Freeform 14">
                  <a:extLst>
                    <a:ext uri="{FF2B5EF4-FFF2-40B4-BE49-F238E27FC236}">
                      <a16:creationId xmlns:a16="http://schemas.microsoft.com/office/drawing/2014/main" id="{AD824D89-336A-304D-A875-E71C1F4C5A78}"/>
                    </a:ext>
                  </a:extLst>
                </p:cNvPr>
                <p:cNvSpPr>
                  <a:spLocks noEditPoints="1"/>
                </p:cNvSpPr>
                <p:nvPr/>
              </p:nvSpPr>
              <p:spPr bwMode="auto">
                <a:xfrm>
                  <a:off x="6615234" y="3401580"/>
                  <a:ext cx="323634" cy="377574"/>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0" name="Freeform 37">
                  <a:extLst>
                    <a:ext uri="{FF2B5EF4-FFF2-40B4-BE49-F238E27FC236}">
                      <a16:creationId xmlns:a16="http://schemas.microsoft.com/office/drawing/2014/main" id="{508B32A8-BF85-574D-85C0-EA7FF324F89D}"/>
                    </a:ext>
                  </a:extLst>
                </p:cNvPr>
                <p:cNvSpPr>
                  <a:spLocks noEditPoints="1"/>
                </p:cNvSpPr>
                <p:nvPr/>
              </p:nvSpPr>
              <p:spPr bwMode="auto">
                <a:xfrm>
                  <a:off x="5261677" y="3898116"/>
                  <a:ext cx="225912" cy="225914"/>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4 w 35"/>
                    <a:gd name="T21" fmla="*/ 12 h 35"/>
                    <a:gd name="T22" fmla="*/ 19 w 35"/>
                    <a:gd name="T23" fmla="*/ 18 h 35"/>
                    <a:gd name="T24" fmla="*/ 24 w 35"/>
                    <a:gd name="T25" fmla="*/ 23 h 35"/>
                    <a:gd name="T26" fmla="*/ 24 w 35"/>
                    <a:gd name="T27" fmla="*/ 24 h 35"/>
                    <a:gd name="T28" fmla="*/ 24 w 35"/>
                    <a:gd name="T29" fmla="*/ 25 h 35"/>
                    <a:gd name="T30" fmla="*/ 23 w 35"/>
                    <a:gd name="T31" fmla="*/ 24 h 35"/>
                    <a:gd name="T32" fmla="*/ 18 w 35"/>
                    <a:gd name="T33" fmla="*/ 19 h 35"/>
                    <a:gd name="T34" fmla="*/ 12 w 35"/>
                    <a:gd name="T35" fmla="*/ 24 h 35"/>
                    <a:gd name="T36" fmla="*/ 12 w 35"/>
                    <a:gd name="T37" fmla="*/ 25 h 35"/>
                    <a:gd name="T38" fmla="*/ 11 w 35"/>
                    <a:gd name="T39" fmla="*/ 24 h 35"/>
                    <a:gd name="T40" fmla="*/ 11 w 35"/>
                    <a:gd name="T41" fmla="*/ 23 h 35"/>
                    <a:gd name="T42" fmla="*/ 16 w 35"/>
                    <a:gd name="T43" fmla="*/ 18 h 35"/>
                    <a:gd name="T44" fmla="*/ 11 w 35"/>
                    <a:gd name="T45" fmla="*/ 12 h 35"/>
                    <a:gd name="T46" fmla="*/ 11 w 35"/>
                    <a:gd name="T47" fmla="*/ 11 h 35"/>
                    <a:gd name="T48" fmla="*/ 12 w 35"/>
                    <a:gd name="T49" fmla="*/ 11 h 35"/>
                    <a:gd name="T50" fmla="*/ 18 w 35"/>
                    <a:gd name="T51" fmla="*/ 16 h 35"/>
                    <a:gd name="T52" fmla="*/ 23 w 35"/>
                    <a:gd name="T53" fmla="*/ 11 h 35"/>
                    <a:gd name="T54" fmla="*/ 24 w 35"/>
                    <a:gd name="T55" fmla="*/ 11 h 35"/>
                    <a:gd name="T56" fmla="*/ 24 w 35"/>
                    <a:gd name="T57"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35">
                      <a:moveTo>
                        <a:pt x="18" y="0"/>
                      </a:moveTo>
                      <a:cubicBezTo>
                        <a:pt x="8" y="0"/>
                        <a:pt x="0" y="8"/>
                        <a:pt x="0" y="18"/>
                      </a:cubicBezTo>
                      <a:cubicBezTo>
                        <a:pt x="0" y="27"/>
                        <a:pt x="8" y="35"/>
                        <a:pt x="18" y="35"/>
                      </a:cubicBezTo>
                      <a:cubicBezTo>
                        <a:pt x="27" y="35"/>
                        <a:pt x="35" y="27"/>
                        <a:pt x="35" y="18"/>
                      </a:cubicBezTo>
                      <a:cubicBezTo>
                        <a:pt x="35" y="8"/>
                        <a:pt x="27"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4" y="12"/>
                      </a:moveTo>
                      <a:cubicBezTo>
                        <a:pt x="19" y="18"/>
                        <a:pt x="19" y="18"/>
                        <a:pt x="19" y="18"/>
                      </a:cubicBezTo>
                      <a:cubicBezTo>
                        <a:pt x="24" y="23"/>
                        <a:pt x="24" y="23"/>
                        <a:pt x="24" y="23"/>
                      </a:cubicBezTo>
                      <a:cubicBezTo>
                        <a:pt x="25" y="23"/>
                        <a:pt x="25" y="24"/>
                        <a:pt x="24" y="24"/>
                      </a:cubicBezTo>
                      <a:cubicBezTo>
                        <a:pt x="24" y="24"/>
                        <a:pt x="24" y="25"/>
                        <a:pt x="24" y="25"/>
                      </a:cubicBezTo>
                      <a:cubicBezTo>
                        <a:pt x="23" y="25"/>
                        <a:pt x="23" y="24"/>
                        <a:pt x="23" y="24"/>
                      </a:cubicBezTo>
                      <a:cubicBezTo>
                        <a:pt x="18" y="19"/>
                        <a:pt x="18" y="19"/>
                        <a:pt x="18" y="19"/>
                      </a:cubicBezTo>
                      <a:cubicBezTo>
                        <a:pt x="12" y="24"/>
                        <a:pt x="12" y="24"/>
                        <a:pt x="12" y="24"/>
                      </a:cubicBezTo>
                      <a:cubicBezTo>
                        <a:pt x="12" y="24"/>
                        <a:pt x="12" y="25"/>
                        <a:pt x="12" y="25"/>
                      </a:cubicBezTo>
                      <a:cubicBezTo>
                        <a:pt x="11" y="25"/>
                        <a:pt x="11" y="24"/>
                        <a:pt x="11" y="24"/>
                      </a:cubicBezTo>
                      <a:cubicBezTo>
                        <a:pt x="11" y="24"/>
                        <a:pt x="11" y="23"/>
                        <a:pt x="11" y="23"/>
                      </a:cubicBezTo>
                      <a:cubicBezTo>
                        <a:pt x="16" y="18"/>
                        <a:pt x="16" y="18"/>
                        <a:pt x="16" y="18"/>
                      </a:cubicBezTo>
                      <a:cubicBezTo>
                        <a:pt x="11" y="12"/>
                        <a:pt x="11" y="12"/>
                        <a:pt x="11" y="12"/>
                      </a:cubicBezTo>
                      <a:cubicBezTo>
                        <a:pt x="11" y="12"/>
                        <a:pt x="11" y="11"/>
                        <a:pt x="11" y="11"/>
                      </a:cubicBezTo>
                      <a:cubicBezTo>
                        <a:pt x="11" y="10"/>
                        <a:pt x="12" y="10"/>
                        <a:pt x="12" y="11"/>
                      </a:cubicBezTo>
                      <a:cubicBezTo>
                        <a:pt x="18" y="16"/>
                        <a:pt x="18" y="16"/>
                        <a:pt x="18" y="16"/>
                      </a:cubicBezTo>
                      <a:cubicBezTo>
                        <a:pt x="23" y="11"/>
                        <a:pt x="23" y="11"/>
                        <a:pt x="23" y="11"/>
                      </a:cubicBezTo>
                      <a:cubicBezTo>
                        <a:pt x="23" y="10"/>
                        <a:pt x="24" y="10"/>
                        <a:pt x="24" y="11"/>
                      </a:cubicBezTo>
                      <a:cubicBezTo>
                        <a:pt x="25" y="11"/>
                        <a:pt x="25" y="12"/>
                        <a:pt x="24" y="1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1" name="Freeform 36">
                  <a:extLst>
                    <a:ext uri="{FF2B5EF4-FFF2-40B4-BE49-F238E27FC236}">
                      <a16:creationId xmlns:a16="http://schemas.microsoft.com/office/drawing/2014/main" id="{4730C69E-E7B0-974D-B4FA-FC6A93846EC7}"/>
                    </a:ext>
                  </a:extLst>
                </p:cNvPr>
                <p:cNvSpPr>
                  <a:spLocks noEditPoints="1"/>
                </p:cNvSpPr>
                <p:nvPr/>
              </p:nvSpPr>
              <p:spPr bwMode="auto">
                <a:xfrm>
                  <a:off x="6208974" y="4152799"/>
                  <a:ext cx="387490" cy="387493"/>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2" name="Freeform 36">
                  <a:extLst>
                    <a:ext uri="{FF2B5EF4-FFF2-40B4-BE49-F238E27FC236}">
                      <a16:creationId xmlns:a16="http://schemas.microsoft.com/office/drawing/2014/main" id="{92B94E0D-CC1C-BF44-A766-44C754464EF0}"/>
                    </a:ext>
                  </a:extLst>
                </p:cNvPr>
                <p:cNvSpPr>
                  <a:spLocks noEditPoints="1"/>
                </p:cNvSpPr>
                <p:nvPr/>
              </p:nvSpPr>
              <p:spPr bwMode="auto">
                <a:xfrm>
                  <a:off x="7536031" y="2796476"/>
                  <a:ext cx="273298" cy="273300"/>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3" name="Freeform 36">
                  <a:extLst>
                    <a:ext uri="{FF2B5EF4-FFF2-40B4-BE49-F238E27FC236}">
                      <a16:creationId xmlns:a16="http://schemas.microsoft.com/office/drawing/2014/main" id="{F108A154-18E9-3346-8C64-CF7B0D002FBF}"/>
                    </a:ext>
                  </a:extLst>
                </p:cNvPr>
                <p:cNvSpPr>
                  <a:spLocks noEditPoints="1"/>
                </p:cNvSpPr>
                <p:nvPr/>
              </p:nvSpPr>
              <p:spPr bwMode="auto">
                <a:xfrm>
                  <a:off x="4241970" y="2388009"/>
                  <a:ext cx="496706" cy="414895"/>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4" name="Freeform 18">
                  <a:extLst>
                    <a:ext uri="{FF2B5EF4-FFF2-40B4-BE49-F238E27FC236}">
                      <a16:creationId xmlns:a16="http://schemas.microsoft.com/office/drawing/2014/main" id="{40F22015-6E63-4644-8802-6F553FFF53C2}"/>
                    </a:ext>
                  </a:extLst>
                </p:cNvPr>
                <p:cNvSpPr>
                  <a:spLocks noEditPoints="1"/>
                </p:cNvSpPr>
                <p:nvPr/>
              </p:nvSpPr>
              <p:spPr bwMode="auto">
                <a:xfrm>
                  <a:off x="7929104" y="5189859"/>
                  <a:ext cx="382800" cy="361294"/>
                </a:xfrm>
                <a:custGeom>
                  <a:avLst/>
                  <a:gdLst>
                    <a:gd name="T0" fmla="*/ 13 w 75"/>
                    <a:gd name="T1" fmla="*/ 41 h 71"/>
                    <a:gd name="T2" fmla="*/ 13 w 75"/>
                    <a:gd name="T3" fmla="*/ 35 h 71"/>
                    <a:gd name="T4" fmla="*/ 65 w 75"/>
                    <a:gd name="T5" fmla="*/ 12 h 71"/>
                    <a:gd name="T6" fmla="*/ 36 w 75"/>
                    <a:gd name="T7" fmla="*/ 13 h 71"/>
                    <a:gd name="T8" fmla="*/ 65 w 75"/>
                    <a:gd name="T9" fmla="*/ 14 h 71"/>
                    <a:gd name="T10" fmla="*/ 65 w 75"/>
                    <a:gd name="T11" fmla="*/ 12 h 71"/>
                    <a:gd name="T12" fmla="*/ 22 w 75"/>
                    <a:gd name="T13" fmla="*/ 38 h 71"/>
                    <a:gd name="T14" fmla="*/ 27 w 75"/>
                    <a:gd name="T15" fmla="*/ 38 h 71"/>
                    <a:gd name="T16" fmla="*/ 36 w 75"/>
                    <a:gd name="T17" fmla="*/ 35 h 71"/>
                    <a:gd name="T18" fmla="*/ 36 w 75"/>
                    <a:gd name="T19" fmla="*/ 41 h 71"/>
                    <a:gd name="T20" fmla="*/ 36 w 75"/>
                    <a:gd name="T21" fmla="*/ 35 h 71"/>
                    <a:gd name="T22" fmla="*/ 75 w 75"/>
                    <a:gd name="T23" fmla="*/ 36 h 71"/>
                    <a:gd name="T24" fmla="*/ 67 w 75"/>
                    <a:gd name="T25" fmla="*/ 42 h 71"/>
                    <a:gd name="T26" fmla="*/ 71 w 75"/>
                    <a:gd name="T27" fmla="*/ 52 h 71"/>
                    <a:gd name="T28" fmla="*/ 67 w 75"/>
                    <a:gd name="T29" fmla="*/ 53 h 71"/>
                    <a:gd name="T30" fmla="*/ 49 w 75"/>
                    <a:gd name="T31" fmla="*/ 42 h 71"/>
                    <a:gd name="T32" fmla="*/ 43 w 75"/>
                    <a:gd name="T33" fmla="*/ 59 h 71"/>
                    <a:gd name="T34" fmla="*/ 8 w 75"/>
                    <a:gd name="T35" fmla="*/ 70 h 71"/>
                    <a:gd name="T36" fmla="*/ 6 w 75"/>
                    <a:gd name="T37" fmla="*/ 70 h 71"/>
                    <a:gd name="T38" fmla="*/ 9 w 75"/>
                    <a:gd name="T39" fmla="*/ 59 h 71"/>
                    <a:gd name="T40" fmla="*/ 0 w 75"/>
                    <a:gd name="T41" fmla="*/ 53 h 71"/>
                    <a:gd name="T42" fmla="*/ 6 w 75"/>
                    <a:gd name="T43" fmla="*/ 17 h 71"/>
                    <a:gd name="T44" fmla="*/ 26 w 75"/>
                    <a:gd name="T45" fmla="*/ 6 h 71"/>
                    <a:gd name="T46" fmla="*/ 69 w 75"/>
                    <a:gd name="T47" fmla="*/ 0 h 71"/>
                    <a:gd name="T48" fmla="*/ 72 w 75"/>
                    <a:gd name="T49" fmla="*/ 36 h 71"/>
                    <a:gd name="T50" fmla="*/ 69 w 75"/>
                    <a:gd name="T51" fmla="*/ 3 h 71"/>
                    <a:gd name="T52" fmla="*/ 29 w 75"/>
                    <a:gd name="T53" fmla="*/ 6 h 71"/>
                    <a:gd name="T54" fmla="*/ 43 w 75"/>
                    <a:gd name="T55" fmla="*/ 18 h 71"/>
                    <a:gd name="T56" fmla="*/ 48 w 75"/>
                    <a:gd name="T57" fmla="*/ 21 h 71"/>
                    <a:gd name="T58" fmla="*/ 66 w 75"/>
                    <a:gd name="T59" fmla="*/ 22 h 71"/>
                    <a:gd name="T60" fmla="*/ 48 w 75"/>
                    <a:gd name="T61" fmla="*/ 23 h 71"/>
                    <a:gd name="T62" fmla="*/ 65 w 75"/>
                    <a:gd name="T63" fmla="*/ 30 h 71"/>
                    <a:gd name="T64" fmla="*/ 65 w 75"/>
                    <a:gd name="T65" fmla="*/ 32 h 71"/>
                    <a:gd name="T66" fmla="*/ 48 w 75"/>
                    <a:gd name="T67" fmla="*/ 39 h 71"/>
                    <a:gd name="T68" fmla="*/ 56 w 75"/>
                    <a:gd name="T69" fmla="*/ 39 h 71"/>
                    <a:gd name="T70" fmla="*/ 63 w 75"/>
                    <a:gd name="T71" fmla="*/ 41 h 71"/>
                    <a:gd name="T72" fmla="*/ 64 w 75"/>
                    <a:gd name="T73" fmla="*/ 39 h 71"/>
                    <a:gd name="T74" fmla="*/ 72 w 75"/>
                    <a:gd name="T75" fmla="*/ 36 h 71"/>
                    <a:gd name="T76" fmla="*/ 46 w 75"/>
                    <a:gd name="T77" fmla="*/ 23 h 71"/>
                    <a:gd name="T78" fmla="*/ 6 w 75"/>
                    <a:gd name="T79" fmla="*/ 20 h 71"/>
                    <a:gd name="T80" fmla="*/ 3 w 75"/>
                    <a:gd name="T81" fmla="*/ 53 h 71"/>
                    <a:gd name="T82" fmla="*/ 12 w 75"/>
                    <a:gd name="T83" fmla="*/ 56 h 71"/>
                    <a:gd name="T84" fmla="*/ 13 w 75"/>
                    <a:gd name="T85" fmla="*/ 57 h 71"/>
                    <a:gd name="T86" fmla="*/ 20 w 75"/>
                    <a:gd name="T87" fmla="*/ 56 h 71"/>
                    <a:gd name="T88" fmla="*/ 43 w 75"/>
                    <a:gd name="T8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1">
                      <a:moveTo>
                        <a:pt x="16" y="38"/>
                      </a:moveTo>
                      <a:cubicBezTo>
                        <a:pt x="16" y="40"/>
                        <a:pt x="15" y="41"/>
                        <a:pt x="13" y="41"/>
                      </a:cubicBezTo>
                      <a:cubicBezTo>
                        <a:pt x="12" y="41"/>
                        <a:pt x="10" y="40"/>
                        <a:pt x="10" y="38"/>
                      </a:cubicBezTo>
                      <a:cubicBezTo>
                        <a:pt x="10" y="37"/>
                        <a:pt x="12" y="35"/>
                        <a:pt x="13" y="35"/>
                      </a:cubicBezTo>
                      <a:cubicBezTo>
                        <a:pt x="15" y="35"/>
                        <a:pt x="16" y="37"/>
                        <a:pt x="16" y="38"/>
                      </a:cubicBezTo>
                      <a:close/>
                      <a:moveTo>
                        <a:pt x="65" y="12"/>
                      </a:moveTo>
                      <a:cubicBezTo>
                        <a:pt x="37" y="12"/>
                        <a:pt x="37" y="12"/>
                        <a:pt x="37" y="12"/>
                      </a:cubicBezTo>
                      <a:cubicBezTo>
                        <a:pt x="36" y="12"/>
                        <a:pt x="36" y="12"/>
                        <a:pt x="36" y="13"/>
                      </a:cubicBezTo>
                      <a:cubicBezTo>
                        <a:pt x="36" y="14"/>
                        <a:pt x="36" y="14"/>
                        <a:pt x="37" y="14"/>
                      </a:cubicBezTo>
                      <a:cubicBezTo>
                        <a:pt x="65" y="14"/>
                        <a:pt x="65" y="14"/>
                        <a:pt x="65" y="14"/>
                      </a:cubicBezTo>
                      <a:cubicBezTo>
                        <a:pt x="65" y="14"/>
                        <a:pt x="66" y="14"/>
                        <a:pt x="66" y="13"/>
                      </a:cubicBezTo>
                      <a:cubicBezTo>
                        <a:pt x="66" y="12"/>
                        <a:pt x="65" y="12"/>
                        <a:pt x="65" y="12"/>
                      </a:cubicBezTo>
                      <a:close/>
                      <a:moveTo>
                        <a:pt x="24" y="35"/>
                      </a:moveTo>
                      <a:cubicBezTo>
                        <a:pt x="23" y="35"/>
                        <a:pt x="22" y="37"/>
                        <a:pt x="22" y="38"/>
                      </a:cubicBezTo>
                      <a:cubicBezTo>
                        <a:pt x="22" y="40"/>
                        <a:pt x="23" y="41"/>
                        <a:pt x="24" y="41"/>
                      </a:cubicBezTo>
                      <a:cubicBezTo>
                        <a:pt x="26" y="41"/>
                        <a:pt x="27" y="40"/>
                        <a:pt x="27" y="38"/>
                      </a:cubicBezTo>
                      <a:cubicBezTo>
                        <a:pt x="27" y="37"/>
                        <a:pt x="26" y="35"/>
                        <a:pt x="24" y="35"/>
                      </a:cubicBezTo>
                      <a:close/>
                      <a:moveTo>
                        <a:pt x="36" y="35"/>
                      </a:moveTo>
                      <a:cubicBezTo>
                        <a:pt x="34" y="35"/>
                        <a:pt x="33" y="37"/>
                        <a:pt x="33" y="38"/>
                      </a:cubicBezTo>
                      <a:cubicBezTo>
                        <a:pt x="33" y="40"/>
                        <a:pt x="34" y="41"/>
                        <a:pt x="36" y="41"/>
                      </a:cubicBezTo>
                      <a:cubicBezTo>
                        <a:pt x="37" y="41"/>
                        <a:pt x="39" y="40"/>
                        <a:pt x="39" y="38"/>
                      </a:cubicBezTo>
                      <a:cubicBezTo>
                        <a:pt x="39" y="37"/>
                        <a:pt x="37" y="35"/>
                        <a:pt x="36" y="35"/>
                      </a:cubicBezTo>
                      <a:close/>
                      <a:moveTo>
                        <a:pt x="75" y="6"/>
                      </a:moveTo>
                      <a:cubicBezTo>
                        <a:pt x="75" y="36"/>
                        <a:pt x="75" y="36"/>
                        <a:pt x="75" y="36"/>
                      </a:cubicBezTo>
                      <a:cubicBezTo>
                        <a:pt x="75" y="40"/>
                        <a:pt x="73" y="42"/>
                        <a:pt x="69" y="42"/>
                      </a:cubicBezTo>
                      <a:cubicBezTo>
                        <a:pt x="67" y="42"/>
                        <a:pt x="67" y="42"/>
                        <a:pt x="67" y="42"/>
                      </a:cubicBezTo>
                      <a:cubicBezTo>
                        <a:pt x="70" y="51"/>
                        <a:pt x="70" y="51"/>
                        <a:pt x="70" y="51"/>
                      </a:cubicBezTo>
                      <a:cubicBezTo>
                        <a:pt x="70" y="51"/>
                        <a:pt x="71" y="52"/>
                        <a:pt x="71" y="52"/>
                      </a:cubicBezTo>
                      <a:cubicBezTo>
                        <a:pt x="71" y="53"/>
                        <a:pt x="70" y="54"/>
                        <a:pt x="69" y="54"/>
                      </a:cubicBezTo>
                      <a:cubicBezTo>
                        <a:pt x="68" y="54"/>
                        <a:pt x="68" y="54"/>
                        <a:pt x="67" y="53"/>
                      </a:cubicBezTo>
                      <a:cubicBezTo>
                        <a:pt x="54" y="42"/>
                        <a:pt x="54" y="42"/>
                        <a:pt x="54" y="42"/>
                      </a:cubicBezTo>
                      <a:cubicBezTo>
                        <a:pt x="49" y="42"/>
                        <a:pt x="49" y="42"/>
                        <a:pt x="49" y="42"/>
                      </a:cubicBezTo>
                      <a:cubicBezTo>
                        <a:pt x="49" y="53"/>
                        <a:pt x="49" y="53"/>
                        <a:pt x="49" y="53"/>
                      </a:cubicBezTo>
                      <a:cubicBezTo>
                        <a:pt x="49" y="56"/>
                        <a:pt x="46" y="59"/>
                        <a:pt x="43" y="59"/>
                      </a:cubicBezTo>
                      <a:cubicBezTo>
                        <a:pt x="21" y="59"/>
                        <a:pt x="21" y="59"/>
                        <a:pt x="21" y="59"/>
                      </a:cubicBezTo>
                      <a:cubicBezTo>
                        <a:pt x="8" y="70"/>
                        <a:pt x="8" y="70"/>
                        <a:pt x="8" y="70"/>
                      </a:cubicBezTo>
                      <a:cubicBezTo>
                        <a:pt x="8" y="70"/>
                        <a:pt x="7" y="71"/>
                        <a:pt x="7" y="71"/>
                      </a:cubicBezTo>
                      <a:cubicBezTo>
                        <a:pt x="7" y="71"/>
                        <a:pt x="6" y="71"/>
                        <a:pt x="6" y="70"/>
                      </a:cubicBezTo>
                      <a:cubicBezTo>
                        <a:pt x="5" y="70"/>
                        <a:pt x="5" y="69"/>
                        <a:pt x="5" y="68"/>
                      </a:cubicBezTo>
                      <a:cubicBezTo>
                        <a:pt x="9" y="59"/>
                        <a:pt x="9" y="59"/>
                        <a:pt x="9" y="59"/>
                      </a:cubicBezTo>
                      <a:cubicBezTo>
                        <a:pt x="6" y="59"/>
                        <a:pt x="6" y="59"/>
                        <a:pt x="6" y="59"/>
                      </a:cubicBezTo>
                      <a:cubicBezTo>
                        <a:pt x="3" y="59"/>
                        <a:pt x="0" y="56"/>
                        <a:pt x="0" y="53"/>
                      </a:cubicBezTo>
                      <a:cubicBezTo>
                        <a:pt x="0" y="23"/>
                        <a:pt x="0" y="23"/>
                        <a:pt x="0" y="23"/>
                      </a:cubicBezTo>
                      <a:cubicBezTo>
                        <a:pt x="0" y="19"/>
                        <a:pt x="3" y="17"/>
                        <a:pt x="6" y="17"/>
                      </a:cubicBezTo>
                      <a:cubicBezTo>
                        <a:pt x="26" y="17"/>
                        <a:pt x="26" y="17"/>
                        <a:pt x="26" y="17"/>
                      </a:cubicBezTo>
                      <a:cubicBezTo>
                        <a:pt x="26" y="6"/>
                        <a:pt x="26" y="6"/>
                        <a:pt x="26" y="6"/>
                      </a:cubicBezTo>
                      <a:cubicBezTo>
                        <a:pt x="26" y="3"/>
                        <a:pt x="29" y="0"/>
                        <a:pt x="32" y="0"/>
                      </a:cubicBezTo>
                      <a:cubicBezTo>
                        <a:pt x="69" y="0"/>
                        <a:pt x="69" y="0"/>
                        <a:pt x="69" y="0"/>
                      </a:cubicBezTo>
                      <a:cubicBezTo>
                        <a:pt x="73" y="0"/>
                        <a:pt x="75" y="3"/>
                        <a:pt x="75" y="6"/>
                      </a:cubicBezTo>
                      <a:close/>
                      <a:moveTo>
                        <a:pt x="72" y="36"/>
                      </a:moveTo>
                      <a:cubicBezTo>
                        <a:pt x="72" y="6"/>
                        <a:pt x="72" y="6"/>
                        <a:pt x="72" y="6"/>
                      </a:cubicBezTo>
                      <a:cubicBezTo>
                        <a:pt x="72" y="4"/>
                        <a:pt x="71" y="3"/>
                        <a:pt x="69" y="3"/>
                      </a:cubicBezTo>
                      <a:cubicBezTo>
                        <a:pt x="32" y="3"/>
                        <a:pt x="32" y="3"/>
                        <a:pt x="32" y="3"/>
                      </a:cubicBezTo>
                      <a:cubicBezTo>
                        <a:pt x="31" y="3"/>
                        <a:pt x="29" y="4"/>
                        <a:pt x="29" y="6"/>
                      </a:cubicBezTo>
                      <a:cubicBezTo>
                        <a:pt x="29" y="18"/>
                        <a:pt x="29" y="18"/>
                        <a:pt x="29" y="18"/>
                      </a:cubicBezTo>
                      <a:cubicBezTo>
                        <a:pt x="43" y="18"/>
                        <a:pt x="43" y="18"/>
                        <a:pt x="43" y="18"/>
                      </a:cubicBezTo>
                      <a:cubicBezTo>
                        <a:pt x="46" y="18"/>
                        <a:pt x="48" y="20"/>
                        <a:pt x="48" y="23"/>
                      </a:cubicBezTo>
                      <a:cubicBezTo>
                        <a:pt x="48" y="22"/>
                        <a:pt x="48" y="22"/>
                        <a:pt x="48" y="21"/>
                      </a:cubicBezTo>
                      <a:cubicBezTo>
                        <a:pt x="65" y="21"/>
                        <a:pt x="65" y="21"/>
                        <a:pt x="65" y="21"/>
                      </a:cubicBezTo>
                      <a:cubicBezTo>
                        <a:pt x="65" y="21"/>
                        <a:pt x="66" y="22"/>
                        <a:pt x="66" y="22"/>
                      </a:cubicBezTo>
                      <a:cubicBezTo>
                        <a:pt x="66" y="23"/>
                        <a:pt x="65" y="23"/>
                        <a:pt x="65" y="23"/>
                      </a:cubicBezTo>
                      <a:cubicBezTo>
                        <a:pt x="48" y="23"/>
                        <a:pt x="48" y="23"/>
                        <a:pt x="48" y="23"/>
                      </a:cubicBezTo>
                      <a:cubicBezTo>
                        <a:pt x="48" y="30"/>
                        <a:pt x="48" y="30"/>
                        <a:pt x="48" y="30"/>
                      </a:cubicBezTo>
                      <a:cubicBezTo>
                        <a:pt x="65" y="30"/>
                        <a:pt x="65" y="30"/>
                        <a:pt x="65" y="30"/>
                      </a:cubicBezTo>
                      <a:cubicBezTo>
                        <a:pt x="65" y="30"/>
                        <a:pt x="66" y="31"/>
                        <a:pt x="66" y="31"/>
                      </a:cubicBezTo>
                      <a:cubicBezTo>
                        <a:pt x="66" y="32"/>
                        <a:pt x="65" y="32"/>
                        <a:pt x="65" y="32"/>
                      </a:cubicBezTo>
                      <a:cubicBezTo>
                        <a:pt x="48" y="32"/>
                        <a:pt x="48" y="32"/>
                        <a:pt x="48" y="32"/>
                      </a:cubicBezTo>
                      <a:cubicBezTo>
                        <a:pt x="48" y="39"/>
                        <a:pt x="48" y="39"/>
                        <a:pt x="48" y="39"/>
                      </a:cubicBezTo>
                      <a:cubicBezTo>
                        <a:pt x="55" y="39"/>
                        <a:pt x="55" y="39"/>
                        <a:pt x="55" y="39"/>
                      </a:cubicBezTo>
                      <a:cubicBezTo>
                        <a:pt x="55" y="39"/>
                        <a:pt x="56" y="39"/>
                        <a:pt x="56" y="39"/>
                      </a:cubicBezTo>
                      <a:cubicBezTo>
                        <a:pt x="66" y="48"/>
                        <a:pt x="66" y="48"/>
                        <a:pt x="66" y="48"/>
                      </a:cubicBezTo>
                      <a:cubicBezTo>
                        <a:pt x="63" y="41"/>
                        <a:pt x="63" y="41"/>
                        <a:pt x="63" y="41"/>
                      </a:cubicBezTo>
                      <a:cubicBezTo>
                        <a:pt x="63" y="40"/>
                        <a:pt x="63" y="40"/>
                        <a:pt x="63" y="40"/>
                      </a:cubicBezTo>
                      <a:cubicBezTo>
                        <a:pt x="63" y="39"/>
                        <a:pt x="64" y="39"/>
                        <a:pt x="64" y="39"/>
                      </a:cubicBezTo>
                      <a:cubicBezTo>
                        <a:pt x="69" y="39"/>
                        <a:pt x="69" y="39"/>
                        <a:pt x="69" y="39"/>
                      </a:cubicBezTo>
                      <a:cubicBezTo>
                        <a:pt x="71" y="39"/>
                        <a:pt x="72" y="38"/>
                        <a:pt x="72" y="36"/>
                      </a:cubicBezTo>
                      <a:close/>
                      <a:moveTo>
                        <a:pt x="46" y="53"/>
                      </a:moveTo>
                      <a:cubicBezTo>
                        <a:pt x="46" y="23"/>
                        <a:pt x="46" y="23"/>
                        <a:pt x="46" y="23"/>
                      </a:cubicBezTo>
                      <a:cubicBezTo>
                        <a:pt x="46" y="21"/>
                        <a:pt x="45" y="20"/>
                        <a:pt x="43" y="20"/>
                      </a:cubicBezTo>
                      <a:cubicBezTo>
                        <a:pt x="6" y="20"/>
                        <a:pt x="6" y="20"/>
                        <a:pt x="6" y="20"/>
                      </a:cubicBezTo>
                      <a:cubicBezTo>
                        <a:pt x="4" y="20"/>
                        <a:pt x="3" y="21"/>
                        <a:pt x="3" y="23"/>
                      </a:cubicBezTo>
                      <a:cubicBezTo>
                        <a:pt x="3" y="53"/>
                        <a:pt x="3" y="53"/>
                        <a:pt x="3" y="53"/>
                      </a:cubicBezTo>
                      <a:cubicBezTo>
                        <a:pt x="3" y="55"/>
                        <a:pt x="4" y="56"/>
                        <a:pt x="6" y="56"/>
                      </a:cubicBezTo>
                      <a:cubicBezTo>
                        <a:pt x="12" y="56"/>
                        <a:pt x="12" y="56"/>
                        <a:pt x="12" y="56"/>
                      </a:cubicBezTo>
                      <a:cubicBezTo>
                        <a:pt x="12" y="56"/>
                        <a:pt x="12" y="56"/>
                        <a:pt x="12" y="56"/>
                      </a:cubicBezTo>
                      <a:cubicBezTo>
                        <a:pt x="13" y="57"/>
                        <a:pt x="13" y="57"/>
                        <a:pt x="13" y="57"/>
                      </a:cubicBezTo>
                      <a:cubicBezTo>
                        <a:pt x="9" y="65"/>
                        <a:pt x="9" y="65"/>
                        <a:pt x="9" y="65"/>
                      </a:cubicBezTo>
                      <a:cubicBezTo>
                        <a:pt x="20" y="56"/>
                        <a:pt x="20" y="56"/>
                        <a:pt x="20" y="56"/>
                      </a:cubicBezTo>
                      <a:cubicBezTo>
                        <a:pt x="20" y="56"/>
                        <a:pt x="20" y="56"/>
                        <a:pt x="20" y="56"/>
                      </a:cubicBezTo>
                      <a:cubicBezTo>
                        <a:pt x="43" y="56"/>
                        <a:pt x="43" y="56"/>
                        <a:pt x="43" y="56"/>
                      </a:cubicBezTo>
                      <a:cubicBezTo>
                        <a:pt x="45" y="56"/>
                        <a:pt x="46" y="55"/>
                        <a:pt x="46" y="53"/>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5" name="Freeform 24">
                  <a:extLst>
                    <a:ext uri="{FF2B5EF4-FFF2-40B4-BE49-F238E27FC236}">
                      <a16:creationId xmlns:a16="http://schemas.microsoft.com/office/drawing/2014/main" id="{C82D8450-58C5-B542-90DC-8F085A7B1304}"/>
                    </a:ext>
                  </a:extLst>
                </p:cNvPr>
                <p:cNvSpPr>
                  <a:spLocks noEditPoints="1"/>
                </p:cNvSpPr>
                <p:nvPr/>
              </p:nvSpPr>
              <p:spPr bwMode="auto">
                <a:xfrm>
                  <a:off x="7027591" y="5586353"/>
                  <a:ext cx="421075" cy="444148"/>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6" name="Freeform 34">
                  <a:extLst>
                    <a:ext uri="{FF2B5EF4-FFF2-40B4-BE49-F238E27FC236}">
                      <a16:creationId xmlns:a16="http://schemas.microsoft.com/office/drawing/2014/main" id="{91E326B2-67C3-B548-AAAA-043296958F32}"/>
                    </a:ext>
                  </a:extLst>
                </p:cNvPr>
                <p:cNvSpPr>
                  <a:spLocks noEditPoints="1"/>
                </p:cNvSpPr>
                <p:nvPr/>
              </p:nvSpPr>
              <p:spPr bwMode="auto">
                <a:xfrm>
                  <a:off x="7053581" y="2975161"/>
                  <a:ext cx="319061" cy="428009"/>
                </a:xfrm>
                <a:custGeom>
                  <a:avLst/>
                  <a:gdLst>
                    <a:gd name="T0" fmla="*/ 13 w 52"/>
                    <a:gd name="T1" fmla="*/ 18 h 70"/>
                    <a:gd name="T2" fmla="*/ 12 w 52"/>
                    <a:gd name="T3" fmla="*/ 17 h 70"/>
                    <a:gd name="T4" fmla="*/ 11 w 52"/>
                    <a:gd name="T5" fmla="*/ 15 h 70"/>
                    <a:gd name="T6" fmla="*/ 51 w 52"/>
                    <a:gd name="T7" fmla="*/ 50 h 70"/>
                    <a:gd name="T8" fmla="*/ 49 w 52"/>
                    <a:gd name="T9" fmla="*/ 60 h 70"/>
                    <a:gd name="T10" fmla="*/ 51 w 52"/>
                    <a:gd name="T11" fmla="*/ 69 h 70"/>
                    <a:gd name="T12" fmla="*/ 0 w 52"/>
                    <a:gd name="T13" fmla="*/ 69 h 70"/>
                    <a:gd name="T14" fmla="*/ 1 w 52"/>
                    <a:gd name="T15" fmla="*/ 60 h 70"/>
                    <a:gd name="T16" fmla="*/ 4 w 52"/>
                    <a:gd name="T17" fmla="*/ 45 h 70"/>
                    <a:gd name="T18" fmla="*/ 19 w 52"/>
                    <a:gd name="T19" fmla="*/ 27 h 70"/>
                    <a:gd name="T20" fmla="*/ 15 w 52"/>
                    <a:gd name="T21" fmla="*/ 30 h 70"/>
                    <a:gd name="T22" fmla="*/ 10 w 52"/>
                    <a:gd name="T23" fmla="*/ 34 h 70"/>
                    <a:gd name="T24" fmla="*/ 2 w 52"/>
                    <a:gd name="T25" fmla="*/ 28 h 70"/>
                    <a:gd name="T26" fmla="*/ 8 w 52"/>
                    <a:gd name="T27" fmla="*/ 14 h 70"/>
                    <a:gd name="T28" fmla="*/ 13 w 52"/>
                    <a:gd name="T29" fmla="*/ 5 h 70"/>
                    <a:gd name="T30" fmla="*/ 12 w 52"/>
                    <a:gd name="T31" fmla="*/ 0 h 70"/>
                    <a:gd name="T32" fmla="*/ 12 w 52"/>
                    <a:gd name="T33" fmla="*/ 0 h 70"/>
                    <a:gd name="T34" fmla="*/ 14 w 52"/>
                    <a:gd name="T35" fmla="*/ 0 h 70"/>
                    <a:gd name="T36" fmla="*/ 43 w 52"/>
                    <a:gd name="T37" fmla="*/ 13 h 70"/>
                    <a:gd name="T38" fmla="*/ 51 w 52"/>
                    <a:gd name="T39" fmla="*/ 47 h 70"/>
                    <a:gd name="T40" fmla="*/ 2 w 52"/>
                    <a:gd name="T41" fmla="*/ 62 h 70"/>
                    <a:gd name="T42" fmla="*/ 48 w 52"/>
                    <a:gd name="T43" fmla="*/ 62 h 70"/>
                    <a:gd name="T44" fmla="*/ 2 w 52"/>
                    <a:gd name="T45" fmla="*/ 62 h 70"/>
                    <a:gd name="T46" fmla="*/ 6 w 52"/>
                    <a:gd name="T47" fmla="*/ 56 h 70"/>
                    <a:gd name="T48" fmla="*/ 44 w 52"/>
                    <a:gd name="T49" fmla="*/ 60 h 70"/>
                    <a:gd name="T50" fmla="*/ 12 w 52"/>
                    <a:gd name="T51" fmla="*/ 41 h 70"/>
                    <a:gd name="T52" fmla="*/ 6 w 52"/>
                    <a:gd name="T53" fmla="*/ 54 h 70"/>
                    <a:gd name="T54" fmla="*/ 15 w 52"/>
                    <a:gd name="T55" fmla="*/ 42 h 70"/>
                    <a:gd name="T56" fmla="*/ 12 w 52"/>
                    <a:gd name="T57" fmla="*/ 48 h 70"/>
                    <a:gd name="T58" fmla="*/ 41 w 52"/>
                    <a:gd name="T59" fmla="*/ 54 h 70"/>
                    <a:gd name="T60" fmla="*/ 39 w 52"/>
                    <a:gd name="T61" fmla="*/ 17 h 70"/>
                    <a:gd name="T62" fmla="*/ 22 w 52"/>
                    <a:gd name="T63" fmla="*/ 6 h 70"/>
                    <a:gd name="T64" fmla="*/ 20 w 52"/>
                    <a:gd name="T65" fmla="*/ 5 h 70"/>
                    <a:gd name="T66" fmla="*/ 18 w 52"/>
                    <a:gd name="T67" fmla="*/ 4 h 70"/>
                    <a:gd name="T68" fmla="*/ 19 w 52"/>
                    <a:gd name="T69" fmla="*/ 7 h 70"/>
                    <a:gd name="T70" fmla="*/ 17 w 52"/>
                    <a:gd name="T71" fmla="*/ 8 h 70"/>
                    <a:gd name="T72" fmla="*/ 11 w 52"/>
                    <a:gd name="T73" fmla="*/ 14 h 70"/>
                    <a:gd name="T74" fmla="*/ 4 w 52"/>
                    <a:gd name="T75" fmla="*/ 28 h 70"/>
                    <a:gd name="T76" fmla="*/ 10 w 52"/>
                    <a:gd name="T77" fmla="*/ 31 h 70"/>
                    <a:gd name="T78" fmla="*/ 16 w 52"/>
                    <a:gd name="T79" fmla="*/ 25 h 70"/>
                    <a:gd name="T80" fmla="*/ 21 w 52"/>
                    <a:gd name="T81" fmla="*/ 25 h 70"/>
                    <a:gd name="T82" fmla="*/ 30 w 52"/>
                    <a:gd name="T83" fmla="*/ 19 h 70"/>
                    <a:gd name="T84" fmla="*/ 44 w 52"/>
                    <a:gd name="T85" fmla="*/ 36 h 70"/>
                    <a:gd name="T86" fmla="*/ 40 w 52"/>
                    <a:gd name="T87" fmla="*/ 16 h 70"/>
                    <a:gd name="T88" fmla="*/ 43 w 52"/>
                    <a:gd name="T89" fmla="*/ 53 h 70"/>
                    <a:gd name="T90" fmla="*/ 44 w 52"/>
                    <a:gd name="T91" fmla="*/ 3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 h="70">
                      <a:moveTo>
                        <a:pt x="16" y="14"/>
                      </a:moveTo>
                      <a:cubicBezTo>
                        <a:pt x="16" y="15"/>
                        <a:pt x="16" y="15"/>
                        <a:pt x="16" y="15"/>
                      </a:cubicBezTo>
                      <a:cubicBezTo>
                        <a:pt x="13" y="18"/>
                        <a:pt x="13" y="18"/>
                        <a:pt x="13" y="18"/>
                      </a:cubicBezTo>
                      <a:cubicBezTo>
                        <a:pt x="13" y="19"/>
                        <a:pt x="13" y="19"/>
                        <a:pt x="12" y="19"/>
                      </a:cubicBezTo>
                      <a:cubicBezTo>
                        <a:pt x="12" y="19"/>
                        <a:pt x="12" y="19"/>
                        <a:pt x="12" y="19"/>
                      </a:cubicBezTo>
                      <a:cubicBezTo>
                        <a:pt x="11" y="18"/>
                        <a:pt x="11" y="18"/>
                        <a:pt x="12" y="17"/>
                      </a:cubicBezTo>
                      <a:cubicBezTo>
                        <a:pt x="11" y="17"/>
                        <a:pt x="11" y="17"/>
                        <a:pt x="11" y="17"/>
                      </a:cubicBezTo>
                      <a:cubicBezTo>
                        <a:pt x="11" y="17"/>
                        <a:pt x="10" y="17"/>
                        <a:pt x="10" y="16"/>
                      </a:cubicBezTo>
                      <a:cubicBezTo>
                        <a:pt x="10" y="16"/>
                        <a:pt x="10" y="15"/>
                        <a:pt x="11" y="15"/>
                      </a:cubicBezTo>
                      <a:cubicBezTo>
                        <a:pt x="15" y="14"/>
                        <a:pt x="15" y="14"/>
                        <a:pt x="15" y="14"/>
                      </a:cubicBezTo>
                      <a:cubicBezTo>
                        <a:pt x="15" y="14"/>
                        <a:pt x="16" y="14"/>
                        <a:pt x="16" y="14"/>
                      </a:cubicBezTo>
                      <a:close/>
                      <a:moveTo>
                        <a:pt x="51" y="50"/>
                      </a:moveTo>
                      <a:cubicBezTo>
                        <a:pt x="46" y="54"/>
                        <a:pt x="46" y="54"/>
                        <a:pt x="46" y="54"/>
                      </a:cubicBezTo>
                      <a:cubicBezTo>
                        <a:pt x="48" y="55"/>
                        <a:pt x="49" y="56"/>
                        <a:pt x="49" y="58"/>
                      </a:cubicBezTo>
                      <a:cubicBezTo>
                        <a:pt x="49" y="59"/>
                        <a:pt x="49" y="59"/>
                        <a:pt x="49" y="60"/>
                      </a:cubicBezTo>
                      <a:cubicBezTo>
                        <a:pt x="49" y="60"/>
                        <a:pt x="49" y="60"/>
                        <a:pt x="49" y="60"/>
                      </a:cubicBezTo>
                      <a:cubicBezTo>
                        <a:pt x="50" y="60"/>
                        <a:pt x="51" y="60"/>
                        <a:pt x="51" y="61"/>
                      </a:cubicBezTo>
                      <a:cubicBezTo>
                        <a:pt x="51" y="69"/>
                        <a:pt x="51" y="69"/>
                        <a:pt x="51" y="69"/>
                      </a:cubicBezTo>
                      <a:cubicBezTo>
                        <a:pt x="51" y="69"/>
                        <a:pt x="50" y="70"/>
                        <a:pt x="49" y="70"/>
                      </a:cubicBezTo>
                      <a:cubicBezTo>
                        <a:pt x="1" y="70"/>
                        <a:pt x="1" y="70"/>
                        <a:pt x="1" y="70"/>
                      </a:cubicBezTo>
                      <a:cubicBezTo>
                        <a:pt x="0" y="70"/>
                        <a:pt x="0" y="69"/>
                        <a:pt x="0" y="69"/>
                      </a:cubicBezTo>
                      <a:cubicBezTo>
                        <a:pt x="0" y="61"/>
                        <a:pt x="0" y="61"/>
                        <a:pt x="0" y="61"/>
                      </a:cubicBezTo>
                      <a:cubicBezTo>
                        <a:pt x="0" y="60"/>
                        <a:pt x="0" y="60"/>
                        <a:pt x="1" y="60"/>
                      </a:cubicBezTo>
                      <a:cubicBezTo>
                        <a:pt x="1" y="60"/>
                        <a:pt x="1" y="60"/>
                        <a:pt x="1" y="60"/>
                      </a:cubicBezTo>
                      <a:cubicBezTo>
                        <a:pt x="1" y="59"/>
                        <a:pt x="1" y="59"/>
                        <a:pt x="1" y="58"/>
                      </a:cubicBezTo>
                      <a:cubicBezTo>
                        <a:pt x="1" y="57"/>
                        <a:pt x="2" y="55"/>
                        <a:pt x="3" y="54"/>
                      </a:cubicBezTo>
                      <a:cubicBezTo>
                        <a:pt x="3" y="53"/>
                        <a:pt x="2" y="49"/>
                        <a:pt x="4" y="45"/>
                      </a:cubicBezTo>
                      <a:cubicBezTo>
                        <a:pt x="5" y="43"/>
                        <a:pt x="8" y="41"/>
                        <a:pt x="11" y="39"/>
                      </a:cubicBezTo>
                      <a:cubicBezTo>
                        <a:pt x="13" y="37"/>
                        <a:pt x="16" y="35"/>
                        <a:pt x="18" y="33"/>
                      </a:cubicBezTo>
                      <a:cubicBezTo>
                        <a:pt x="19" y="31"/>
                        <a:pt x="19" y="29"/>
                        <a:pt x="19" y="27"/>
                      </a:cubicBezTo>
                      <a:cubicBezTo>
                        <a:pt x="19" y="27"/>
                        <a:pt x="19" y="27"/>
                        <a:pt x="19" y="27"/>
                      </a:cubicBezTo>
                      <a:cubicBezTo>
                        <a:pt x="18" y="27"/>
                        <a:pt x="17" y="27"/>
                        <a:pt x="16" y="27"/>
                      </a:cubicBezTo>
                      <a:cubicBezTo>
                        <a:pt x="16" y="27"/>
                        <a:pt x="15" y="28"/>
                        <a:pt x="15" y="30"/>
                      </a:cubicBezTo>
                      <a:cubicBezTo>
                        <a:pt x="14" y="31"/>
                        <a:pt x="14" y="32"/>
                        <a:pt x="13" y="32"/>
                      </a:cubicBezTo>
                      <a:cubicBezTo>
                        <a:pt x="13" y="33"/>
                        <a:pt x="12" y="34"/>
                        <a:pt x="10" y="34"/>
                      </a:cubicBezTo>
                      <a:cubicBezTo>
                        <a:pt x="10" y="34"/>
                        <a:pt x="10" y="34"/>
                        <a:pt x="10" y="34"/>
                      </a:cubicBezTo>
                      <a:cubicBezTo>
                        <a:pt x="9" y="34"/>
                        <a:pt x="8" y="33"/>
                        <a:pt x="7" y="32"/>
                      </a:cubicBezTo>
                      <a:cubicBezTo>
                        <a:pt x="6" y="32"/>
                        <a:pt x="6" y="32"/>
                        <a:pt x="5" y="31"/>
                      </a:cubicBezTo>
                      <a:cubicBezTo>
                        <a:pt x="4" y="31"/>
                        <a:pt x="2" y="30"/>
                        <a:pt x="2" y="28"/>
                      </a:cubicBezTo>
                      <a:cubicBezTo>
                        <a:pt x="2" y="27"/>
                        <a:pt x="2" y="27"/>
                        <a:pt x="2" y="27"/>
                      </a:cubicBezTo>
                      <a:cubicBezTo>
                        <a:pt x="2" y="25"/>
                        <a:pt x="2" y="23"/>
                        <a:pt x="4" y="20"/>
                      </a:cubicBezTo>
                      <a:cubicBezTo>
                        <a:pt x="7" y="17"/>
                        <a:pt x="8" y="15"/>
                        <a:pt x="8" y="14"/>
                      </a:cubicBezTo>
                      <a:cubicBezTo>
                        <a:pt x="8" y="13"/>
                        <a:pt x="8" y="13"/>
                        <a:pt x="8" y="13"/>
                      </a:cubicBezTo>
                      <a:cubicBezTo>
                        <a:pt x="8" y="13"/>
                        <a:pt x="9" y="12"/>
                        <a:pt x="14" y="6"/>
                      </a:cubicBezTo>
                      <a:cubicBezTo>
                        <a:pt x="14" y="6"/>
                        <a:pt x="14" y="5"/>
                        <a:pt x="13" y="5"/>
                      </a:cubicBezTo>
                      <a:cubicBezTo>
                        <a:pt x="13" y="4"/>
                        <a:pt x="12" y="2"/>
                        <a:pt x="12" y="2"/>
                      </a:cubicBezTo>
                      <a:cubicBezTo>
                        <a:pt x="12" y="1"/>
                        <a:pt x="12" y="1"/>
                        <a:pt x="12" y="1"/>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4" y="0"/>
                        <a:pt x="14" y="0"/>
                        <a:pt x="14" y="0"/>
                      </a:cubicBezTo>
                      <a:cubicBezTo>
                        <a:pt x="15" y="0"/>
                        <a:pt x="18" y="1"/>
                        <a:pt x="20" y="2"/>
                      </a:cubicBezTo>
                      <a:cubicBezTo>
                        <a:pt x="21" y="2"/>
                        <a:pt x="23" y="2"/>
                        <a:pt x="24" y="2"/>
                      </a:cubicBezTo>
                      <a:cubicBezTo>
                        <a:pt x="30" y="2"/>
                        <a:pt x="37" y="4"/>
                        <a:pt x="43" y="13"/>
                      </a:cubicBezTo>
                      <a:cubicBezTo>
                        <a:pt x="48" y="22"/>
                        <a:pt x="47" y="30"/>
                        <a:pt x="47" y="36"/>
                      </a:cubicBezTo>
                      <a:cubicBezTo>
                        <a:pt x="47" y="39"/>
                        <a:pt x="46" y="41"/>
                        <a:pt x="47" y="42"/>
                      </a:cubicBezTo>
                      <a:cubicBezTo>
                        <a:pt x="48" y="45"/>
                        <a:pt x="51" y="47"/>
                        <a:pt x="51" y="47"/>
                      </a:cubicBezTo>
                      <a:cubicBezTo>
                        <a:pt x="52" y="48"/>
                        <a:pt x="52" y="48"/>
                        <a:pt x="52" y="48"/>
                      </a:cubicBezTo>
                      <a:cubicBezTo>
                        <a:pt x="52" y="49"/>
                        <a:pt x="52" y="49"/>
                        <a:pt x="51" y="50"/>
                      </a:cubicBezTo>
                      <a:close/>
                      <a:moveTo>
                        <a:pt x="2" y="62"/>
                      </a:moveTo>
                      <a:cubicBezTo>
                        <a:pt x="2" y="68"/>
                        <a:pt x="2" y="68"/>
                        <a:pt x="2" y="68"/>
                      </a:cubicBezTo>
                      <a:cubicBezTo>
                        <a:pt x="48" y="68"/>
                        <a:pt x="48" y="68"/>
                        <a:pt x="48" y="68"/>
                      </a:cubicBezTo>
                      <a:cubicBezTo>
                        <a:pt x="48" y="62"/>
                        <a:pt x="48" y="62"/>
                        <a:pt x="48" y="62"/>
                      </a:cubicBezTo>
                      <a:cubicBezTo>
                        <a:pt x="44" y="62"/>
                        <a:pt x="44" y="62"/>
                        <a:pt x="44" y="62"/>
                      </a:cubicBezTo>
                      <a:cubicBezTo>
                        <a:pt x="6" y="62"/>
                        <a:pt x="6" y="62"/>
                        <a:pt x="6" y="62"/>
                      </a:cubicBezTo>
                      <a:lnTo>
                        <a:pt x="2" y="62"/>
                      </a:lnTo>
                      <a:close/>
                      <a:moveTo>
                        <a:pt x="47" y="58"/>
                      </a:moveTo>
                      <a:cubicBezTo>
                        <a:pt x="47" y="57"/>
                        <a:pt x="46" y="56"/>
                        <a:pt x="44" y="56"/>
                      </a:cubicBezTo>
                      <a:cubicBezTo>
                        <a:pt x="6" y="56"/>
                        <a:pt x="6" y="56"/>
                        <a:pt x="6" y="56"/>
                      </a:cubicBezTo>
                      <a:cubicBezTo>
                        <a:pt x="4" y="56"/>
                        <a:pt x="3" y="57"/>
                        <a:pt x="3" y="58"/>
                      </a:cubicBezTo>
                      <a:cubicBezTo>
                        <a:pt x="3" y="59"/>
                        <a:pt x="4" y="60"/>
                        <a:pt x="6" y="60"/>
                      </a:cubicBezTo>
                      <a:cubicBezTo>
                        <a:pt x="44" y="60"/>
                        <a:pt x="44" y="60"/>
                        <a:pt x="44" y="60"/>
                      </a:cubicBezTo>
                      <a:cubicBezTo>
                        <a:pt x="46" y="60"/>
                        <a:pt x="47" y="59"/>
                        <a:pt x="47" y="58"/>
                      </a:cubicBezTo>
                      <a:close/>
                      <a:moveTo>
                        <a:pt x="20" y="34"/>
                      </a:moveTo>
                      <a:cubicBezTo>
                        <a:pt x="18" y="36"/>
                        <a:pt x="15" y="39"/>
                        <a:pt x="12" y="41"/>
                      </a:cubicBezTo>
                      <a:cubicBezTo>
                        <a:pt x="10" y="43"/>
                        <a:pt x="7" y="45"/>
                        <a:pt x="7" y="46"/>
                      </a:cubicBezTo>
                      <a:cubicBezTo>
                        <a:pt x="4" y="50"/>
                        <a:pt x="6" y="54"/>
                        <a:pt x="6" y="54"/>
                      </a:cubicBezTo>
                      <a:cubicBezTo>
                        <a:pt x="6" y="54"/>
                        <a:pt x="6" y="54"/>
                        <a:pt x="6" y="54"/>
                      </a:cubicBezTo>
                      <a:cubicBezTo>
                        <a:pt x="8" y="54"/>
                        <a:pt x="8" y="54"/>
                        <a:pt x="8" y="54"/>
                      </a:cubicBezTo>
                      <a:cubicBezTo>
                        <a:pt x="8" y="53"/>
                        <a:pt x="8" y="49"/>
                        <a:pt x="10" y="46"/>
                      </a:cubicBezTo>
                      <a:cubicBezTo>
                        <a:pt x="13" y="44"/>
                        <a:pt x="15" y="42"/>
                        <a:pt x="15" y="42"/>
                      </a:cubicBezTo>
                      <a:cubicBezTo>
                        <a:pt x="16" y="42"/>
                        <a:pt x="16" y="42"/>
                        <a:pt x="17" y="43"/>
                      </a:cubicBezTo>
                      <a:cubicBezTo>
                        <a:pt x="17" y="43"/>
                        <a:pt x="17" y="44"/>
                        <a:pt x="16" y="44"/>
                      </a:cubicBezTo>
                      <a:cubicBezTo>
                        <a:pt x="16" y="44"/>
                        <a:pt x="14" y="46"/>
                        <a:pt x="12" y="48"/>
                      </a:cubicBezTo>
                      <a:cubicBezTo>
                        <a:pt x="10" y="50"/>
                        <a:pt x="10" y="54"/>
                        <a:pt x="10" y="54"/>
                      </a:cubicBezTo>
                      <a:cubicBezTo>
                        <a:pt x="10" y="54"/>
                        <a:pt x="10" y="54"/>
                        <a:pt x="10" y="54"/>
                      </a:cubicBezTo>
                      <a:cubicBezTo>
                        <a:pt x="41" y="54"/>
                        <a:pt x="41" y="54"/>
                        <a:pt x="41" y="54"/>
                      </a:cubicBezTo>
                      <a:cubicBezTo>
                        <a:pt x="41" y="53"/>
                        <a:pt x="39" y="49"/>
                        <a:pt x="39" y="45"/>
                      </a:cubicBezTo>
                      <a:cubicBezTo>
                        <a:pt x="39" y="44"/>
                        <a:pt x="39" y="42"/>
                        <a:pt x="40" y="40"/>
                      </a:cubicBezTo>
                      <a:cubicBezTo>
                        <a:pt x="40" y="35"/>
                        <a:pt x="42" y="26"/>
                        <a:pt x="39" y="17"/>
                      </a:cubicBezTo>
                      <a:cubicBezTo>
                        <a:pt x="35" y="7"/>
                        <a:pt x="26" y="6"/>
                        <a:pt x="23" y="6"/>
                      </a:cubicBezTo>
                      <a:cubicBezTo>
                        <a:pt x="23" y="6"/>
                        <a:pt x="22" y="7"/>
                        <a:pt x="22" y="7"/>
                      </a:cubicBezTo>
                      <a:cubicBezTo>
                        <a:pt x="22" y="7"/>
                        <a:pt x="22" y="6"/>
                        <a:pt x="22" y="6"/>
                      </a:cubicBezTo>
                      <a:cubicBezTo>
                        <a:pt x="22" y="6"/>
                        <a:pt x="21" y="6"/>
                        <a:pt x="21" y="6"/>
                      </a:cubicBezTo>
                      <a:cubicBezTo>
                        <a:pt x="21" y="6"/>
                        <a:pt x="21" y="6"/>
                        <a:pt x="21" y="6"/>
                      </a:cubicBezTo>
                      <a:cubicBezTo>
                        <a:pt x="20" y="6"/>
                        <a:pt x="20" y="5"/>
                        <a:pt x="20" y="5"/>
                      </a:cubicBezTo>
                      <a:cubicBezTo>
                        <a:pt x="19" y="5"/>
                        <a:pt x="19" y="5"/>
                        <a:pt x="19" y="5"/>
                      </a:cubicBezTo>
                      <a:cubicBezTo>
                        <a:pt x="19" y="5"/>
                        <a:pt x="18" y="5"/>
                        <a:pt x="18" y="4"/>
                      </a:cubicBezTo>
                      <a:cubicBezTo>
                        <a:pt x="18" y="4"/>
                        <a:pt x="18" y="4"/>
                        <a:pt x="18" y="4"/>
                      </a:cubicBezTo>
                      <a:cubicBezTo>
                        <a:pt x="17" y="4"/>
                        <a:pt x="17" y="3"/>
                        <a:pt x="16" y="3"/>
                      </a:cubicBezTo>
                      <a:cubicBezTo>
                        <a:pt x="18" y="7"/>
                        <a:pt x="18" y="7"/>
                        <a:pt x="18" y="7"/>
                      </a:cubicBezTo>
                      <a:cubicBezTo>
                        <a:pt x="19" y="7"/>
                        <a:pt x="19" y="7"/>
                        <a:pt x="19" y="7"/>
                      </a:cubicBezTo>
                      <a:cubicBezTo>
                        <a:pt x="19" y="8"/>
                        <a:pt x="18" y="8"/>
                        <a:pt x="18" y="8"/>
                      </a:cubicBezTo>
                      <a:cubicBezTo>
                        <a:pt x="18" y="8"/>
                        <a:pt x="18" y="8"/>
                        <a:pt x="18" y="8"/>
                      </a:cubicBezTo>
                      <a:cubicBezTo>
                        <a:pt x="17" y="8"/>
                        <a:pt x="17" y="8"/>
                        <a:pt x="17" y="8"/>
                      </a:cubicBezTo>
                      <a:cubicBezTo>
                        <a:pt x="17" y="8"/>
                        <a:pt x="17" y="8"/>
                        <a:pt x="16" y="7"/>
                      </a:cubicBezTo>
                      <a:cubicBezTo>
                        <a:pt x="14" y="10"/>
                        <a:pt x="11" y="13"/>
                        <a:pt x="11" y="14"/>
                      </a:cubicBezTo>
                      <a:cubicBezTo>
                        <a:pt x="11" y="14"/>
                        <a:pt x="11" y="14"/>
                        <a:pt x="11" y="14"/>
                      </a:cubicBezTo>
                      <a:cubicBezTo>
                        <a:pt x="10" y="15"/>
                        <a:pt x="10" y="18"/>
                        <a:pt x="6" y="22"/>
                      </a:cubicBezTo>
                      <a:cubicBezTo>
                        <a:pt x="4" y="24"/>
                        <a:pt x="4" y="26"/>
                        <a:pt x="4" y="27"/>
                      </a:cubicBezTo>
                      <a:cubicBezTo>
                        <a:pt x="4" y="28"/>
                        <a:pt x="4" y="28"/>
                        <a:pt x="4" y="28"/>
                      </a:cubicBezTo>
                      <a:cubicBezTo>
                        <a:pt x="4" y="28"/>
                        <a:pt x="5" y="29"/>
                        <a:pt x="6" y="29"/>
                      </a:cubicBezTo>
                      <a:cubicBezTo>
                        <a:pt x="7" y="30"/>
                        <a:pt x="8" y="30"/>
                        <a:pt x="9" y="31"/>
                      </a:cubicBezTo>
                      <a:cubicBezTo>
                        <a:pt x="9" y="31"/>
                        <a:pt x="10" y="31"/>
                        <a:pt x="10" y="31"/>
                      </a:cubicBezTo>
                      <a:cubicBezTo>
                        <a:pt x="11" y="31"/>
                        <a:pt x="11" y="31"/>
                        <a:pt x="11" y="31"/>
                      </a:cubicBezTo>
                      <a:cubicBezTo>
                        <a:pt x="12" y="30"/>
                        <a:pt x="12" y="30"/>
                        <a:pt x="12" y="29"/>
                      </a:cubicBezTo>
                      <a:cubicBezTo>
                        <a:pt x="13" y="27"/>
                        <a:pt x="14" y="24"/>
                        <a:pt x="16" y="25"/>
                      </a:cubicBezTo>
                      <a:cubicBezTo>
                        <a:pt x="18" y="25"/>
                        <a:pt x="19" y="25"/>
                        <a:pt x="20" y="25"/>
                      </a:cubicBezTo>
                      <a:cubicBezTo>
                        <a:pt x="20" y="25"/>
                        <a:pt x="20" y="24"/>
                        <a:pt x="20" y="24"/>
                      </a:cubicBezTo>
                      <a:cubicBezTo>
                        <a:pt x="21" y="24"/>
                        <a:pt x="21" y="24"/>
                        <a:pt x="21" y="25"/>
                      </a:cubicBezTo>
                      <a:cubicBezTo>
                        <a:pt x="26" y="24"/>
                        <a:pt x="27" y="19"/>
                        <a:pt x="28" y="19"/>
                      </a:cubicBezTo>
                      <a:cubicBezTo>
                        <a:pt x="28" y="18"/>
                        <a:pt x="28" y="18"/>
                        <a:pt x="29" y="18"/>
                      </a:cubicBezTo>
                      <a:cubicBezTo>
                        <a:pt x="29" y="18"/>
                        <a:pt x="30" y="19"/>
                        <a:pt x="30" y="19"/>
                      </a:cubicBezTo>
                      <a:cubicBezTo>
                        <a:pt x="29" y="19"/>
                        <a:pt x="28" y="25"/>
                        <a:pt x="22" y="27"/>
                      </a:cubicBezTo>
                      <a:cubicBezTo>
                        <a:pt x="22" y="29"/>
                        <a:pt x="21" y="32"/>
                        <a:pt x="20" y="34"/>
                      </a:cubicBezTo>
                      <a:close/>
                      <a:moveTo>
                        <a:pt x="44" y="36"/>
                      </a:moveTo>
                      <a:cubicBezTo>
                        <a:pt x="45" y="30"/>
                        <a:pt x="45" y="22"/>
                        <a:pt x="40" y="14"/>
                      </a:cubicBezTo>
                      <a:cubicBezTo>
                        <a:pt x="37" y="8"/>
                        <a:pt x="32" y="6"/>
                        <a:pt x="28" y="5"/>
                      </a:cubicBezTo>
                      <a:cubicBezTo>
                        <a:pt x="33" y="6"/>
                        <a:pt x="38" y="9"/>
                        <a:pt x="40" y="16"/>
                      </a:cubicBezTo>
                      <a:cubicBezTo>
                        <a:pt x="44" y="26"/>
                        <a:pt x="42" y="35"/>
                        <a:pt x="42" y="41"/>
                      </a:cubicBezTo>
                      <a:cubicBezTo>
                        <a:pt x="41" y="42"/>
                        <a:pt x="41" y="44"/>
                        <a:pt x="41" y="45"/>
                      </a:cubicBezTo>
                      <a:cubicBezTo>
                        <a:pt x="41" y="48"/>
                        <a:pt x="42" y="51"/>
                        <a:pt x="43" y="53"/>
                      </a:cubicBezTo>
                      <a:cubicBezTo>
                        <a:pt x="49" y="48"/>
                        <a:pt x="49" y="48"/>
                        <a:pt x="49" y="48"/>
                      </a:cubicBezTo>
                      <a:cubicBezTo>
                        <a:pt x="48" y="47"/>
                        <a:pt x="46" y="45"/>
                        <a:pt x="45" y="43"/>
                      </a:cubicBezTo>
                      <a:cubicBezTo>
                        <a:pt x="44" y="41"/>
                        <a:pt x="44" y="39"/>
                        <a:pt x="44"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7" name="Freeform 33">
                  <a:extLst>
                    <a:ext uri="{FF2B5EF4-FFF2-40B4-BE49-F238E27FC236}">
                      <a16:creationId xmlns:a16="http://schemas.microsoft.com/office/drawing/2014/main" id="{2014D91B-978B-9045-AB02-625BDA6AB611}"/>
                    </a:ext>
                  </a:extLst>
                </p:cNvPr>
                <p:cNvSpPr>
                  <a:spLocks noEditPoints="1"/>
                </p:cNvSpPr>
                <p:nvPr/>
              </p:nvSpPr>
              <p:spPr bwMode="auto">
                <a:xfrm>
                  <a:off x="4865365" y="3239335"/>
                  <a:ext cx="282099" cy="288980"/>
                </a:xfrm>
                <a:custGeom>
                  <a:avLst/>
                  <a:gdLst>
                    <a:gd name="T0" fmla="*/ 8 w 52"/>
                    <a:gd name="T1" fmla="*/ 19 h 53"/>
                    <a:gd name="T2" fmla="*/ 8 w 52"/>
                    <a:gd name="T3" fmla="*/ 19 h 53"/>
                    <a:gd name="T4" fmla="*/ 8 w 52"/>
                    <a:gd name="T5" fmla="*/ 18 h 53"/>
                    <a:gd name="T6" fmla="*/ 8 w 52"/>
                    <a:gd name="T7" fmla="*/ 17 h 53"/>
                    <a:gd name="T8" fmla="*/ 8 w 52"/>
                    <a:gd name="T9" fmla="*/ 17 h 53"/>
                    <a:gd name="T10" fmla="*/ 15 w 52"/>
                    <a:gd name="T11" fmla="*/ 10 h 53"/>
                    <a:gd name="T12" fmla="*/ 17 w 52"/>
                    <a:gd name="T13" fmla="*/ 10 h 53"/>
                    <a:gd name="T14" fmla="*/ 17 w 52"/>
                    <a:gd name="T15" fmla="*/ 12 h 53"/>
                    <a:gd name="T16" fmla="*/ 13 w 52"/>
                    <a:gd name="T17" fmla="*/ 17 h 53"/>
                    <a:gd name="T18" fmla="*/ 39 w 52"/>
                    <a:gd name="T19" fmla="*/ 17 h 53"/>
                    <a:gd name="T20" fmla="*/ 40 w 52"/>
                    <a:gd name="T21" fmla="*/ 18 h 53"/>
                    <a:gd name="T22" fmla="*/ 39 w 52"/>
                    <a:gd name="T23" fmla="*/ 20 h 53"/>
                    <a:gd name="T24" fmla="*/ 13 w 52"/>
                    <a:gd name="T25" fmla="*/ 20 h 53"/>
                    <a:gd name="T26" fmla="*/ 17 w 52"/>
                    <a:gd name="T27" fmla="*/ 24 h 53"/>
                    <a:gd name="T28" fmla="*/ 17 w 52"/>
                    <a:gd name="T29" fmla="*/ 26 h 53"/>
                    <a:gd name="T30" fmla="*/ 16 w 52"/>
                    <a:gd name="T31" fmla="*/ 26 h 53"/>
                    <a:gd name="T32" fmla="*/ 15 w 52"/>
                    <a:gd name="T33" fmla="*/ 26 h 53"/>
                    <a:gd name="T34" fmla="*/ 8 w 52"/>
                    <a:gd name="T35" fmla="*/ 19 h 53"/>
                    <a:gd name="T36" fmla="*/ 43 w 52"/>
                    <a:gd name="T37" fmla="*/ 34 h 53"/>
                    <a:gd name="T38" fmla="*/ 43 w 52"/>
                    <a:gd name="T39" fmla="*/ 34 h 53"/>
                    <a:gd name="T40" fmla="*/ 36 w 52"/>
                    <a:gd name="T41" fmla="*/ 27 h 53"/>
                    <a:gd name="T42" fmla="*/ 34 w 52"/>
                    <a:gd name="T43" fmla="*/ 27 h 53"/>
                    <a:gd name="T44" fmla="*/ 34 w 52"/>
                    <a:gd name="T45" fmla="*/ 29 h 53"/>
                    <a:gd name="T46" fmla="*/ 39 w 52"/>
                    <a:gd name="T47" fmla="*/ 33 h 53"/>
                    <a:gd name="T48" fmla="*/ 13 w 52"/>
                    <a:gd name="T49" fmla="*/ 33 h 53"/>
                    <a:gd name="T50" fmla="*/ 11 w 52"/>
                    <a:gd name="T51" fmla="*/ 35 h 53"/>
                    <a:gd name="T52" fmla="*/ 13 w 52"/>
                    <a:gd name="T53" fmla="*/ 36 h 53"/>
                    <a:gd name="T54" fmla="*/ 39 w 52"/>
                    <a:gd name="T55" fmla="*/ 36 h 53"/>
                    <a:gd name="T56" fmla="*/ 34 w 52"/>
                    <a:gd name="T57" fmla="*/ 41 h 53"/>
                    <a:gd name="T58" fmla="*/ 34 w 52"/>
                    <a:gd name="T59" fmla="*/ 43 h 53"/>
                    <a:gd name="T60" fmla="*/ 35 w 52"/>
                    <a:gd name="T61" fmla="*/ 43 h 53"/>
                    <a:gd name="T62" fmla="*/ 36 w 52"/>
                    <a:gd name="T63" fmla="*/ 43 h 53"/>
                    <a:gd name="T64" fmla="*/ 43 w 52"/>
                    <a:gd name="T65" fmla="*/ 36 h 53"/>
                    <a:gd name="T66" fmla="*/ 43 w 52"/>
                    <a:gd name="T67" fmla="*/ 36 h 53"/>
                    <a:gd name="T68" fmla="*/ 44 w 52"/>
                    <a:gd name="T69" fmla="*/ 35 h 53"/>
                    <a:gd name="T70" fmla="*/ 43 w 52"/>
                    <a:gd name="T71" fmla="*/ 34 h 53"/>
                    <a:gd name="T72" fmla="*/ 52 w 52"/>
                    <a:gd name="T73" fmla="*/ 7 h 53"/>
                    <a:gd name="T74" fmla="*/ 52 w 52"/>
                    <a:gd name="T75" fmla="*/ 45 h 53"/>
                    <a:gd name="T76" fmla="*/ 45 w 52"/>
                    <a:gd name="T77" fmla="*/ 53 h 53"/>
                    <a:gd name="T78" fmla="*/ 7 w 52"/>
                    <a:gd name="T79" fmla="*/ 53 h 53"/>
                    <a:gd name="T80" fmla="*/ 0 w 52"/>
                    <a:gd name="T81" fmla="*/ 45 h 53"/>
                    <a:gd name="T82" fmla="*/ 0 w 52"/>
                    <a:gd name="T83" fmla="*/ 7 h 53"/>
                    <a:gd name="T84" fmla="*/ 7 w 52"/>
                    <a:gd name="T85" fmla="*/ 0 h 53"/>
                    <a:gd name="T86" fmla="*/ 45 w 52"/>
                    <a:gd name="T87" fmla="*/ 0 h 53"/>
                    <a:gd name="T88" fmla="*/ 52 w 52"/>
                    <a:gd name="T89" fmla="*/ 7 h 53"/>
                    <a:gd name="T90" fmla="*/ 49 w 52"/>
                    <a:gd name="T91" fmla="*/ 7 h 53"/>
                    <a:gd name="T92" fmla="*/ 45 w 52"/>
                    <a:gd name="T93" fmla="*/ 3 h 53"/>
                    <a:gd name="T94" fmla="*/ 7 w 52"/>
                    <a:gd name="T95" fmla="*/ 3 h 53"/>
                    <a:gd name="T96" fmla="*/ 3 w 52"/>
                    <a:gd name="T97" fmla="*/ 7 h 53"/>
                    <a:gd name="T98" fmla="*/ 3 w 52"/>
                    <a:gd name="T99" fmla="*/ 45 h 53"/>
                    <a:gd name="T100" fmla="*/ 7 w 52"/>
                    <a:gd name="T101" fmla="*/ 50 h 53"/>
                    <a:gd name="T102" fmla="*/ 45 w 52"/>
                    <a:gd name="T103" fmla="*/ 50 h 53"/>
                    <a:gd name="T104" fmla="*/ 49 w 52"/>
                    <a:gd name="T105" fmla="*/ 45 h 53"/>
                    <a:gd name="T106" fmla="*/ 49 w 52"/>
                    <a:gd name="T10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3">
                      <a:moveTo>
                        <a:pt x="8" y="19"/>
                      </a:moveTo>
                      <a:cubicBezTo>
                        <a:pt x="8" y="19"/>
                        <a:pt x="8" y="19"/>
                        <a:pt x="8" y="19"/>
                      </a:cubicBezTo>
                      <a:cubicBezTo>
                        <a:pt x="8" y="19"/>
                        <a:pt x="8" y="18"/>
                        <a:pt x="8" y="18"/>
                      </a:cubicBezTo>
                      <a:cubicBezTo>
                        <a:pt x="8" y="18"/>
                        <a:pt x="8" y="17"/>
                        <a:pt x="8" y="17"/>
                      </a:cubicBezTo>
                      <a:cubicBezTo>
                        <a:pt x="8" y="17"/>
                        <a:pt x="8" y="17"/>
                        <a:pt x="8" y="17"/>
                      </a:cubicBezTo>
                      <a:cubicBezTo>
                        <a:pt x="15" y="10"/>
                        <a:pt x="15" y="10"/>
                        <a:pt x="15" y="10"/>
                      </a:cubicBezTo>
                      <a:cubicBezTo>
                        <a:pt x="15" y="9"/>
                        <a:pt x="16" y="9"/>
                        <a:pt x="17" y="10"/>
                      </a:cubicBezTo>
                      <a:cubicBezTo>
                        <a:pt x="18" y="11"/>
                        <a:pt x="18" y="12"/>
                        <a:pt x="17" y="12"/>
                      </a:cubicBezTo>
                      <a:cubicBezTo>
                        <a:pt x="13" y="17"/>
                        <a:pt x="13" y="17"/>
                        <a:pt x="13" y="17"/>
                      </a:cubicBezTo>
                      <a:cubicBezTo>
                        <a:pt x="39" y="17"/>
                        <a:pt x="39" y="17"/>
                        <a:pt x="39" y="17"/>
                      </a:cubicBezTo>
                      <a:cubicBezTo>
                        <a:pt x="40" y="17"/>
                        <a:pt x="40" y="17"/>
                        <a:pt x="40" y="18"/>
                      </a:cubicBezTo>
                      <a:cubicBezTo>
                        <a:pt x="40" y="19"/>
                        <a:pt x="40" y="20"/>
                        <a:pt x="39" y="20"/>
                      </a:cubicBezTo>
                      <a:cubicBezTo>
                        <a:pt x="13" y="20"/>
                        <a:pt x="13" y="20"/>
                        <a:pt x="13" y="20"/>
                      </a:cubicBezTo>
                      <a:cubicBezTo>
                        <a:pt x="17" y="24"/>
                        <a:pt x="17" y="24"/>
                        <a:pt x="17" y="24"/>
                      </a:cubicBezTo>
                      <a:cubicBezTo>
                        <a:pt x="18" y="24"/>
                        <a:pt x="18" y="25"/>
                        <a:pt x="17" y="26"/>
                      </a:cubicBezTo>
                      <a:cubicBezTo>
                        <a:pt x="17" y="26"/>
                        <a:pt x="16" y="26"/>
                        <a:pt x="16" y="26"/>
                      </a:cubicBezTo>
                      <a:cubicBezTo>
                        <a:pt x="16" y="26"/>
                        <a:pt x="15" y="26"/>
                        <a:pt x="15" y="26"/>
                      </a:cubicBezTo>
                      <a:lnTo>
                        <a:pt x="8" y="19"/>
                      </a:lnTo>
                      <a:close/>
                      <a:moveTo>
                        <a:pt x="43" y="34"/>
                      </a:moveTo>
                      <a:cubicBezTo>
                        <a:pt x="43" y="34"/>
                        <a:pt x="43" y="34"/>
                        <a:pt x="43" y="34"/>
                      </a:cubicBezTo>
                      <a:cubicBezTo>
                        <a:pt x="36" y="27"/>
                        <a:pt x="36" y="27"/>
                        <a:pt x="36" y="27"/>
                      </a:cubicBezTo>
                      <a:cubicBezTo>
                        <a:pt x="36" y="26"/>
                        <a:pt x="35" y="26"/>
                        <a:pt x="34" y="27"/>
                      </a:cubicBezTo>
                      <a:cubicBezTo>
                        <a:pt x="34" y="28"/>
                        <a:pt x="34" y="29"/>
                        <a:pt x="34" y="29"/>
                      </a:cubicBezTo>
                      <a:cubicBezTo>
                        <a:pt x="39" y="33"/>
                        <a:pt x="39" y="33"/>
                        <a:pt x="39" y="33"/>
                      </a:cubicBezTo>
                      <a:cubicBezTo>
                        <a:pt x="13" y="33"/>
                        <a:pt x="13" y="33"/>
                        <a:pt x="13" y="33"/>
                      </a:cubicBezTo>
                      <a:cubicBezTo>
                        <a:pt x="12" y="33"/>
                        <a:pt x="11" y="34"/>
                        <a:pt x="11" y="35"/>
                      </a:cubicBezTo>
                      <a:cubicBezTo>
                        <a:pt x="11" y="36"/>
                        <a:pt x="12" y="36"/>
                        <a:pt x="13" y="36"/>
                      </a:cubicBezTo>
                      <a:cubicBezTo>
                        <a:pt x="39" y="36"/>
                        <a:pt x="39" y="36"/>
                        <a:pt x="39" y="36"/>
                      </a:cubicBezTo>
                      <a:cubicBezTo>
                        <a:pt x="34" y="41"/>
                        <a:pt x="34" y="41"/>
                        <a:pt x="34" y="41"/>
                      </a:cubicBezTo>
                      <a:cubicBezTo>
                        <a:pt x="34" y="41"/>
                        <a:pt x="34" y="42"/>
                        <a:pt x="34" y="43"/>
                      </a:cubicBezTo>
                      <a:cubicBezTo>
                        <a:pt x="35" y="43"/>
                        <a:pt x="35" y="43"/>
                        <a:pt x="35" y="43"/>
                      </a:cubicBezTo>
                      <a:cubicBezTo>
                        <a:pt x="36" y="43"/>
                        <a:pt x="36" y="43"/>
                        <a:pt x="36" y="43"/>
                      </a:cubicBezTo>
                      <a:cubicBezTo>
                        <a:pt x="43" y="36"/>
                        <a:pt x="43" y="36"/>
                        <a:pt x="43" y="36"/>
                      </a:cubicBezTo>
                      <a:cubicBezTo>
                        <a:pt x="43" y="36"/>
                        <a:pt x="43" y="36"/>
                        <a:pt x="43" y="36"/>
                      </a:cubicBezTo>
                      <a:cubicBezTo>
                        <a:pt x="44" y="36"/>
                        <a:pt x="44" y="35"/>
                        <a:pt x="44" y="35"/>
                      </a:cubicBezTo>
                      <a:cubicBezTo>
                        <a:pt x="44" y="35"/>
                        <a:pt x="44" y="34"/>
                        <a:pt x="43" y="34"/>
                      </a:cubicBezTo>
                      <a:close/>
                      <a:moveTo>
                        <a:pt x="52" y="7"/>
                      </a:moveTo>
                      <a:cubicBezTo>
                        <a:pt x="52" y="45"/>
                        <a:pt x="52" y="45"/>
                        <a:pt x="52" y="45"/>
                      </a:cubicBezTo>
                      <a:cubicBezTo>
                        <a:pt x="52" y="49"/>
                        <a:pt x="49" y="53"/>
                        <a:pt x="45" y="53"/>
                      </a:cubicBezTo>
                      <a:cubicBezTo>
                        <a:pt x="7" y="53"/>
                        <a:pt x="7" y="53"/>
                        <a:pt x="7" y="53"/>
                      </a:cubicBezTo>
                      <a:cubicBezTo>
                        <a:pt x="3" y="53"/>
                        <a:pt x="0" y="49"/>
                        <a:pt x="0" y="45"/>
                      </a:cubicBezTo>
                      <a:cubicBezTo>
                        <a:pt x="0" y="7"/>
                        <a:pt x="0" y="7"/>
                        <a:pt x="0" y="7"/>
                      </a:cubicBezTo>
                      <a:cubicBezTo>
                        <a:pt x="0" y="4"/>
                        <a:pt x="3" y="0"/>
                        <a:pt x="7" y="0"/>
                      </a:cubicBezTo>
                      <a:cubicBezTo>
                        <a:pt x="45" y="0"/>
                        <a:pt x="45" y="0"/>
                        <a:pt x="45" y="0"/>
                      </a:cubicBezTo>
                      <a:cubicBezTo>
                        <a:pt x="49" y="0"/>
                        <a:pt x="52" y="4"/>
                        <a:pt x="52" y="7"/>
                      </a:cubicBezTo>
                      <a:close/>
                      <a:moveTo>
                        <a:pt x="49" y="7"/>
                      </a:moveTo>
                      <a:cubicBezTo>
                        <a:pt x="49" y="5"/>
                        <a:pt x="47" y="3"/>
                        <a:pt x="45" y="3"/>
                      </a:cubicBezTo>
                      <a:cubicBezTo>
                        <a:pt x="7" y="3"/>
                        <a:pt x="7" y="3"/>
                        <a:pt x="7" y="3"/>
                      </a:cubicBezTo>
                      <a:cubicBezTo>
                        <a:pt x="4" y="3"/>
                        <a:pt x="3" y="5"/>
                        <a:pt x="3" y="7"/>
                      </a:cubicBezTo>
                      <a:cubicBezTo>
                        <a:pt x="3" y="45"/>
                        <a:pt x="3" y="45"/>
                        <a:pt x="3" y="45"/>
                      </a:cubicBezTo>
                      <a:cubicBezTo>
                        <a:pt x="3" y="48"/>
                        <a:pt x="4" y="50"/>
                        <a:pt x="7" y="50"/>
                      </a:cubicBezTo>
                      <a:cubicBezTo>
                        <a:pt x="45" y="50"/>
                        <a:pt x="45" y="50"/>
                        <a:pt x="45" y="50"/>
                      </a:cubicBezTo>
                      <a:cubicBezTo>
                        <a:pt x="47" y="50"/>
                        <a:pt x="49" y="48"/>
                        <a:pt x="49" y="45"/>
                      </a:cubicBezTo>
                      <a:lnTo>
                        <a:pt x="49"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8" name="Freeform 16">
                  <a:extLst>
                    <a:ext uri="{FF2B5EF4-FFF2-40B4-BE49-F238E27FC236}">
                      <a16:creationId xmlns:a16="http://schemas.microsoft.com/office/drawing/2014/main" id="{7D5823F6-E5CF-4845-8E54-206335F112FD}"/>
                    </a:ext>
                  </a:extLst>
                </p:cNvPr>
                <p:cNvSpPr>
                  <a:spLocks noEditPoints="1"/>
                </p:cNvSpPr>
                <p:nvPr/>
              </p:nvSpPr>
              <p:spPr bwMode="auto">
                <a:xfrm>
                  <a:off x="4844747" y="4260717"/>
                  <a:ext cx="247650" cy="273050"/>
                </a:xfrm>
                <a:custGeom>
                  <a:avLst/>
                  <a:gdLst>
                    <a:gd name="T0" fmla="*/ 33 w 66"/>
                    <a:gd name="T1" fmla="*/ 0 h 73"/>
                    <a:gd name="T2" fmla="*/ 26 w 66"/>
                    <a:gd name="T3" fmla="*/ 6 h 73"/>
                    <a:gd name="T4" fmla="*/ 39 w 66"/>
                    <a:gd name="T5" fmla="*/ 7 h 73"/>
                    <a:gd name="T6" fmla="*/ 28 w 66"/>
                    <a:gd name="T7" fmla="*/ 5 h 73"/>
                    <a:gd name="T8" fmla="*/ 33 w 66"/>
                    <a:gd name="T9" fmla="*/ 1 h 73"/>
                    <a:gd name="T10" fmla="*/ 28 w 66"/>
                    <a:gd name="T11" fmla="*/ 5 h 73"/>
                    <a:gd name="T12" fmla="*/ 50 w 66"/>
                    <a:gd name="T13" fmla="*/ 13 h 73"/>
                    <a:gd name="T14" fmla="*/ 55 w 66"/>
                    <a:gd name="T15" fmla="*/ 15 h 73"/>
                    <a:gd name="T16" fmla="*/ 54 w 66"/>
                    <a:gd name="T17" fmla="*/ 8 h 73"/>
                    <a:gd name="T18" fmla="*/ 45 w 66"/>
                    <a:gd name="T19" fmla="*/ 8 h 73"/>
                    <a:gd name="T20" fmla="*/ 49 w 66"/>
                    <a:gd name="T21" fmla="*/ 11 h 73"/>
                    <a:gd name="T22" fmla="*/ 33 w 66"/>
                    <a:gd name="T23" fmla="*/ 7 h 73"/>
                    <a:gd name="T24" fmla="*/ 17 w 66"/>
                    <a:gd name="T25" fmla="*/ 12 h 73"/>
                    <a:gd name="T26" fmla="*/ 21 w 66"/>
                    <a:gd name="T27" fmla="*/ 8 h 73"/>
                    <a:gd name="T28" fmla="*/ 14 w 66"/>
                    <a:gd name="T29" fmla="*/ 6 h 73"/>
                    <a:gd name="T30" fmla="*/ 10 w 66"/>
                    <a:gd name="T31" fmla="*/ 15 h 73"/>
                    <a:gd name="T32" fmla="*/ 15 w 66"/>
                    <a:gd name="T33" fmla="*/ 12 h 73"/>
                    <a:gd name="T34" fmla="*/ 15 w 66"/>
                    <a:gd name="T35" fmla="*/ 13 h 73"/>
                    <a:gd name="T36" fmla="*/ 0 w 66"/>
                    <a:gd name="T37" fmla="*/ 35 h 73"/>
                    <a:gd name="T38" fmla="*/ 4 w 66"/>
                    <a:gd name="T39" fmla="*/ 43 h 73"/>
                    <a:gd name="T40" fmla="*/ 14 w 66"/>
                    <a:gd name="T41" fmla="*/ 60 h 73"/>
                    <a:gd name="T42" fmla="*/ 11 w 66"/>
                    <a:gd name="T43" fmla="*/ 68 h 73"/>
                    <a:gd name="T44" fmla="*/ 12 w 66"/>
                    <a:gd name="T45" fmla="*/ 73 h 73"/>
                    <a:gd name="T46" fmla="*/ 15 w 66"/>
                    <a:gd name="T47" fmla="*/ 70 h 73"/>
                    <a:gd name="T48" fmla="*/ 20 w 66"/>
                    <a:gd name="T49" fmla="*/ 63 h 73"/>
                    <a:gd name="T50" fmla="*/ 46 w 66"/>
                    <a:gd name="T51" fmla="*/ 63 h 73"/>
                    <a:gd name="T52" fmla="*/ 52 w 66"/>
                    <a:gd name="T53" fmla="*/ 70 h 73"/>
                    <a:gd name="T54" fmla="*/ 57 w 66"/>
                    <a:gd name="T55" fmla="*/ 71 h 73"/>
                    <a:gd name="T56" fmla="*/ 56 w 66"/>
                    <a:gd name="T57" fmla="*/ 67 h 73"/>
                    <a:gd name="T58" fmla="*/ 62 w 66"/>
                    <a:gd name="T59" fmla="*/ 43 h 73"/>
                    <a:gd name="T60" fmla="*/ 66 w 66"/>
                    <a:gd name="T61" fmla="*/ 35 h 73"/>
                    <a:gd name="T62" fmla="*/ 2 w 66"/>
                    <a:gd name="T63" fmla="*/ 38 h 73"/>
                    <a:gd name="T64" fmla="*/ 3 w 66"/>
                    <a:gd name="T65" fmla="*/ 32 h 73"/>
                    <a:gd name="T66" fmla="*/ 3 w 66"/>
                    <a:gd name="T67" fmla="*/ 41 h 73"/>
                    <a:gd name="T68" fmla="*/ 47 w 66"/>
                    <a:gd name="T69" fmla="*/ 8 h 73"/>
                    <a:gd name="T70" fmla="*/ 53 w 66"/>
                    <a:gd name="T71" fmla="*/ 10 h 73"/>
                    <a:gd name="T72" fmla="*/ 47 w 66"/>
                    <a:gd name="T73" fmla="*/ 8 h 73"/>
                    <a:gd name="T74" fmla="*/ 12 w 66"/>
                    <a:gd name="T75" fmla="*/ 10 h 73"/>
                    <a:gd name="T76" fmla="*/ 17 w 66"/>
                    <a:gd name="T77" fmla="*/ 7 h 73"/>
                    <a:gd name="T78" fmla="*/ 11 w 66"/>
                    <a:gd name="T79" fmla="*/ 13 h 73"/>
                    <a:gd name="T80" fmla="*/ 12 w 66"/>
                    <a:gd name="T81" fmla="*/ 66 h 73"/>
                    <a:gd name="T82" fmla="*/ 17 w 66"/>
                    <a:gd name="T83" fmla="*/ 64 h 73"/>
                    <a:gd name="T84" fmla="*/ 53 w 66"/>
                    <a:gd name="T85" fmla="*/ 66 h 73"/>
                    <a:gd name="T86" fmla="*/ 48 w 66"/>
                    <a:gd name="T87" fmla="*/ 64 h 73"/>
                    <a:gd name="T88" fmla="*/ 53 w 66"/>
                    <a:gd name="T89" fmla="*/ 66 h 73"/>
                    <a:gd name="T90" fmla="*/ 6 w 66"/>
                    <a:gd name="T91" fmla="*/ 37 h 73"/>
                    <a:gd name="T92" fmla="*/ 60 w 66"/>
                    <a:gd name="T93" fmla="*/ 37 h 73"/>
                    <a:gd name="T94" fmla="*/ 64 w 66"/>
                    <a:gd name="T95" fmla="*/ 38 h 73"/>
                    <a:gd name="T96" fmla="*/ 62 w 66"/>
                    <a:gd name="T97" fmla="*/ 37 h 73"/>
                    <a:gd name="T98" fmla="*/ 64 w 66"/>
                    <a:gd name="T99" fmla="*/ 35 h 73"/>
                    <a:gd name="T100" fmla="*/ 33 w 66"/>
                    <a:gd name="T101" fmla="*/ 12 h 73"/>
                    <a:gd name="T102" fmla="*/ 33 w 66"/>
                    <a:gd name="T103" fmla="*/ 61 h 73"/>
                    <a:gd name="T104" fmla="*/ 33 w 66"/>
                    <a:gd name="T105" fmla="*/ 12 h 73"/>
                    <a:gd name="T106" fmla="*/ 10 w 66"/>
                    <a:gd name="T107" fmla="*/ 37 h 73"/>
                    <a:gd name="T108" fmla="*/ 56 w 66"/>
                    <a:gd name="T109" fmla="*/ 37 h 73"/>
                    <a:gd name="T110" fmla="*/ 36 w 66"/>
                    <a:gd name="T111" fmla="*/ 35 h 73"/>
                    <a:gd name="T112" fmla="*/ 49 w 66"/>
                    <a:gd name="T113" fmla="*/ 38 h 73"/>
                    <a:gd name="T114" fmla="*/ 32 w 66"/>
                    <a:gd name="T115" fmla="*/ 40 h 73"/>
                    <a:gd name="T116" fmla="*/ 31 w 66"/>
                    <a:gd name="T117" fmla="*/ 32 h 73"/>
                    <a:gd name="T118" fmla="*/ 34 w 66"/>
                    <a:gd name="T119" fmla="*/ 16 h 73"/>
                    <a:gd name="T120" fmla="*/ 36 w 66"/>
                    <a:gd name="T121" fmla="*/ 3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 h="73">
                      <a:moveTo>
                        <a:pt x="39" y="6"/>
                      </a:moveTo>
                      <a:cubicBezTo>
                        <a:pt x="39" y="2"/>
                        <a:pt x="37" y="0"/>
                        <a:pt x="33" y="0"/>
                      </a:cubicBezTo>
                      <a:cubicBezTo>
                        <a:pt x="32" y="0"/>
                        <a:pt x="32" y="0"/>
                        <a:pt x="32" y="0"/>
                      </a:cubicBezTo>
                      <a:cubicBezTo>
                        <a:pt x="29" y="0"/>
                        <a:pt x="26" y="2"/>
                        <a:pt x="26" y="6"/>
                      </a:cubicBezTo>
                      <a:cubicBezTo>
                        <a:pt x="26" y="7"/>
                        <a:pt x="26" y="7"/>
                        <a:pt x="26" y="7"/>
                      </a:cubicBezTo>
                      <a:cubicBezTo>
                        <a:pt x="39" y="7"/>
                        <a:pt x="39" y="7"/>
                        <a:pt x="39" y="7"/>
                      </a:cubicBezTo>
                      <a:lnTo>
                        <a:pt x="39" y="6"/>
                      </a:lnTo>
                      <a:close/>
                      <a:moveTo>
                        <a:pt x="28" y="5"/>
                      </a:moveTo>
                      <a:cubicBezTo>
                        <a:pt x="28" y="3"/>
                        <a:pt x="30" y="1"/>
                        <a:pt x="32" y="1"/>
                      </a:cubicBezTo>
                      <a:cubicBezTo>
                        <a:pt x="33" y="1"/>
                        <a:pt x="33" y="1"/>
                        <a:pt x="33" y="1"/>
                      </a:cubicBezTo>
                      <a:cubicBezTo>
                        <a:pt x="35" y="1"/>
                        <a:pt x="37" y="3"/>
                        <a:pt x="38" y="5"/>
                      </a:cubicBezTo>
                      <a:lnTo>
                        <a:pt x="28" y="5"/>
                      </a:lnTo>
                      <a:close/>
                      <a:moveTo>
                        <a:pt x="62" y="30"/>
                      </a:moveTo>
                      <a:cubicBezTo>
                        <a:pt x="60" y="23"/>
                        <a:pt x="56" y="17"/>
                        <a:pt x="50" y="13"/>
                      </a:cubicBezTo>
                      <a:cubicBezTo>
                        <a:pt x="50" y="12"/>
                        <a:pt x="50" y="12"/>
                        <a:pt x="50" y="12"/>
                      </a:cubicBezTo>
                      <a:cubicBezTo>
                        <a:pt x="55" y="15"/>
                        <a:pt x="55" y="15"/>
                        <a:pt x="55" y="15"/>
                      </a:cubicBezTo>
                      <a:cubicBezTo>
                        <a:pt x="55" y="15"/>
                        <a:pt x="55" y="15"/>
                        <a:pt x="55" y="15"/>
                      </a:cubicBezTo>
                      <a:cubicBezTo>
                        <a:pt x="57" y="13"/>
                        <a:pt x="56" y="10"/>
                        <a:pt x="54" y="8"/>
                      </a:cubicBezTo>
                      <a:cubicBezTo>
                        <a:pt x="51" y="6"/>
                        <a:pt x="51" y="6"/>
                        <a:pt x="51" y="6"/>
                      </a:cubicBezTo>
                      <a:cubicBezTo>
                        <a:pt x="49" y="5"/>
                        <a:pt x="46" y="6"/>
                        <a:pt x="45" y="8"/>
                      </a:cubicBezTo>
                      <a:cubicBezTo>
                        <a:pt x="44" y="8"/>
                        <a:pt x="44" y="8"/>
                        <a:pt x="44" y="8"/>
                      </a:cubicBezTo>
                      <a:cubicBezTo>
                        <a:pt x="49" y="11"/>
                        <a:pt x="49" y="11"/>
                        <a:pt x="49" y="11"/>
                      </a:cubicBezTo>
                      <a:cubicBezTo>
                        <a:pt x="49" y="12"/>
                        <a:pt x="49" y="12"/>
                        <a:pt x="49" y="12"/>
                      </a:cubicBezTo>
                      <a:cubicBezTo>
                        <a:pt x="44" y="9"/>
                        <a:pt x="39" y="7"/>
                        <a:pt x="33" y="7"/>
                      </a:cubicBezTo>
                      <a:cubicBezTo>
                        <a:pt x="27" y="7"/>
                        <a:pt x="21" y="9"/>
                        <a:pt x="17" y="12"/>
                      </a:cubicBezTo>
                      <a:cubicBezTo>
                        <a:pt x="17" y="12"/>
                        <a:pt x="17" y="12"/>
                        <a:pt x="17" y="12"/>
                      </a:cubicBezTo>
                      <a:cubicBezTo>
                        <a:pt x="17" y="11"/>
                        <a:pt x="17" y="11"/>
                        <a:pt x="17" y="11"/>
                      </a:cubicBezTo>
                      <a:cubicBezTo>
                        <a:pt x="21" y="8"/>
                        <a:pt x="21" y="8"/>
                        <a:pt x="21" y="8"/>
                      </a:cubicBezTo>
                      <a:cubicBezTo>
                        <a:pt x="21" y="8"/>
                        <a:pt x="21" y="8"/>
                        <a:pt x="21" y="8"/>
                      </a:cubicBezTo>
                      <a:cubicBezTo>
                        <a:pt x="20" y="6"/>
                        <a:pt x="17" y="5"/>
                        <a:pt x="14" y="6"/>
                      </a:cubicBezTo>
                      <a:cubicBezTo>
                        <a:pt x="11" y="8"/>
                        <a:pt x="11" y="8"/>
                        <a:pt x="11" y="8"/>
                      </a:cubicBezTo>
                      <a:cubicBezTo>
                        <a:pt x="9" y="10"/>
                        <a:pt x="9" y="13"/>
                        <a:pt x="10" y="15"/>
                      </a:cubicBezTo>
                      <a:cubicBezTo>
                        <a:pt x="11" y="15"/>
                        <a:pt x="11" y="15"/>
                        <a:pt x="11" y="15"/>
                      </a:cubicBezTo>
                      <a:cubicBezTo>
                        <a:pt x="15" y="12"/>
                        <a:pt x="15" y="12"/>
                        <a:pt x="15" y="12"/>
                      </a:cubicBezTo>
                      <a:cubicBezTo>
                        <a:pt x="15" y="13"/>
                        <a:pt x="15" y="13"/>
                        <a:pt x="15" y="13"/>
                      </a:cubicBezTo>
                      <a:cubicBezTo>
                        <a:pt x="15" y="13"/>
                        <a:pt x="15" y="13"/>
                        <a:pt x="15" y="13"/>
                      </a:cubicBezTo>
                      <a:cubicBezTo>
                        <a:pt x="10" y="17"/>
                        <a:pt x="5" y="23"/>
                        <a:pt x="4" y="30"/>
                      </a:cubicBezTo>
                      <a:cubicBezTo>
                        <a:pt x="2" y="31"/>
                        <a:pt x="0" y="33"/>
                        <a:pt x="0" y="35"/>
                      </a:cubicBezTo>
                      <a:cubicBezTo>
                        <a:pt x="0" y="38"/>
                        <a:pt x="0" y="38"/>
                        <a:pt x="0" y="38"/>
                      </a:cubicBezTo>
                      <a:cubicBezTo>
                        <a:pt x="0" y="41"/>
                        <a:pt x="2" y="43"/>
                        <a:pt x="4" y="43"/>
                      </a:cubicBezTo>
                      <a:cubicBezTo>
                        <a:pt x="5" y="50"/>
                        <a:pt x="9" y="56"/>
                        <a:pt x="14" y="60"/>
                      </a:cubicBezTo>
                      <a:cubicBezTo>
                        <a:pt x="14" y="60"/>
                        <a:pt x="14" y="60"/>
                        <a:pt x="14" y="60"/>
                      </a:cubicBezTo>
                      <a:cubicBezTo>
                        <a:pt x="10" y="67"/>
                        <a:pt x="10" y="67"/>
                        <a:pt x="10" y="67"/>
                      </a:cubicBezTo>
                      <a:cubicBezTo>
                        <a:pt x="11" y="68"/>
                        <a:pt x="11" y="68"/>
                        <a:pt x="11" y="68"/>
                      </a:cubicBezTo>
                      <a:cubicBezTo>
                        <a:pt x="9" y="71"/>
                        <a:pt x="9" y="71"/>
                        <a:pt x="9" y="71"/>
                      </a:cubicBezTo>
                      <a:cubicBezTo>
                        <a:pt x="12" y="73"/>
                        <a:pt x="12" y="73"/>
                        <a:pt x="12" y="73"/>
                      </a:cubicBezTo>
                      <a:cubicBezTo>
                        <a:pt x="14" y="70"/>
                        <a:pt x="14" y="70"/>
                        <a:pt x="14" y="70"/>
                      </a:cubicBezTo>
                      <a:cubicBezTo>
                        <a:pt x="15" y="70"/>
                        <a:pt x="15" y="70"/>
                        <a:pt x="15" y="70"/>
                      </a:cubicBezTo>
                      <a:cubicBezTo>
                        <a:pt x="20" y="63"/>
                        <a:pt x="20" y="63"/>
                        <a:pt x="20" y="63"/>
                      </a:cubicBezTo>
                      <a:cubicBezTo>
                        <a:pt x="20" y="63"/>
                        <a:pt x="20" y="63"/>
                        <a:pt x="20" y="63"/>
                      </a:cubicBezTo>
                      <a:cubicBezTo>
                        <a:pt x="24" y="65"/>
                        <a:pt x="28" y="66"/>
                        <a:pt x="33" y="66"/>
                      </a:cubicBezTo>
                      <a:cubicBezTo>
                        <a:pt x="37" y="66"/>
                        <a:pt x="42" y="65"/>
                        <a:pt x="46" y="63"/>
                      </a:cubicBezTo>
                      <a:cubicBezTo>
                        <a:pt x="50" y="70"/>
                        <a:pt x="50" y="70"/>
                        <a:pt x="50" y="70"/>
                      </a:cubicBezTo>
                      <a:cubicBezTo>
                        <a:pt x="52" y="70"/>
                        <a:pt x="52" y="70"/>
                        <a:pt x="52" y="70"/>
                      </a:cubicBezTo>
                      <a:cubicBezTo>
                        <a:pt x="54" y="73"/>
                        <a:pt x="54" y="73"/>
                        <a:pt x="54" y="73"/>
                      </a:cubicBezTo>
                      <a:cubicBezTo>
                        <a:pt x="57" y="71"/>
                        <a:pt x="57" y="71"/>
                        <a:pt x="57" y="71"/>
                      </a:cubicBezTo>
                      <a:cubicBezTo>
                        <a:pt x="55" y="68"/>
                        <a:pt x="55" y="68"/>
                        <a:pt x="55" y="68"/>
                      </a:cubicBezTo>
                      <a:cubicBezTo>
                        <a:pt x="56" y="67"/>
                        <a:pt x="56" y="67"/>
                        <a:pt x="56" y="67"/>
                      </a:cubicBezTo>
                      <a:cubicBezTo>
                        <a:pt x="51" y="60"/>
                        <a:pt x="51" y="60"/>
                        <a:pt x="51" y="60"/>
                      </a:cubicBezTo>
                      <a:cubicBezTo>
                        <a:pt x="57" y="56"/>
                        <a:pt x="60" y="50"/>
                        <a:pt x="62" y="43"/>
                      </a:cubicBezTo>
                      <a:cubicBezTo>
                        <a:pt x="64" y="43"/>
                        <a:pt x="66" y="41"/>
                        <a:pt x="66" y="38"/>
                      </a:cubicBezTo>
                      <a:cubicBezTo>
                        <a:pt x="66" y="35"/>
                        <a:pt x="66" y="35"/>
                        <a:pt x="66" y="35"/>
                      </a:cubicBezTo>
                      <a:cubicBezTo>
                        <a:pt x="66" y="33"/>
                        <a:pt x="64" y="31"/>
                        <a:pt x="62" y="30"/>
                      </a:cubicBezTo>
                      <a:close/>
                      <a:moveTo>
                        <a:pt x="2" y="38"/>
                      </a:moveTo>
                      <a:cubicBezTo>
                        <a:pt x="2" y="35"/>
                        <a:pt x="2" y="35"/>
                        <a:pt x="2" y="35"/>
                      </a:cubicBezTo>
                      <a:cubicBezTo>
                        <a:pt x="2" y="34"/>
                        <a:pt x="2" y="33"/>
                        <a:pt x="3" y="32"/>
                      </a:cubicBezTo>
                      <a:cubicBezTo>
                        <a:pt x="3" y="34"/>
                        <a:pt x="3" y="35"/>
                        <a:pt x="3" y="37"/>
                      </a:cubicBezTo>
                      <a:cubicBezTo>
                        <a:pt x="3" y="38"/>
                        <a:pt x="3" y="40"/>
                        <a:pt x="3" y="41"/>
                      </a:cubicBezTo>
                      <a:cubicBezTo>
                        <a:pt x="2" y="41"/>
                        <a:pt x="2" y="40"/>
                        <a:pt x="2" y="38"/>
                      </a:cubicBezTo>
                      <a:close/>
                      <a:moveTo>
                        <a:pt x="47" y="8"/>
                      </a:moveTo>
                      <a:cubicBezTo>
                        <a:pt x="48" y="7"/>
                        <a:pt x="49" y="7"/>
                        <a:pt x="50" y="8"/>
                      </a:cubicBezTo>
                      <a:cubicBezTo>
                        <a:pt x="53" y="10"/>
                        <a:pt x="53" y="10"/>
                        <a:pt x="53" y="10"/>
                      </a:cubicBezTo>
                      <a:cubicBezTo>
                        <a:pt x="54" y="10"/>
                        <a:pt x="55" y="12"/>
                        <a:pt x="54" y="13"/>
                      </a:cubicBezTo>
                      <a:lnTo>
                        <a:pt x="47" y="8"/>
                      </a:lnTo>
                      <a:close/>
                      <a:moveTo>
                        <a:pt x="11" y="13"/>
                      </a:moveTo>
                      <a:cubicBezTo>
                        <a:pt x="11" y="12"/>
                        <a:pt x="11" y="10"/>
                        <a:pt x="12" y="10"/>
                      </a:cubicBezTo>
                      <a:cubicBezTo>
                        <a:pt x="15" y="8"/>
                        <a:pt x="15" y="8"/>
                        <a:pt x="15" y="8"/>
                      </a:cubicBezTo>
                      <a:cubicBezTo>
                        <a:pt x="16" y="7"/>
                        <a:pt x="16" y="7"/>
                        <a:pt x="17" y="7"/>
                      </a:cubicBezTo>
                      <a:cubicBezTo>
                        <a:pt x="18" y="7"/>
                        <a:pt x="18" y="8"/>
                        <a:pt x="19" y="8"/>
                      </a:cubicBezTo>
                      <a:lnTo>
                        <a:pt x="11" y="13"/>
                      </a:lnTo>
                      <a:close/>
                      <a:moveTo>
                        <a:pt x="15" y="68"/>
                      </a:moveTo>
                      <a:cubicBezTo>
                        <a:pt x="12" y="66"/>
                        <a:pt x="12" y="66"/>
                        <a:pt x="12" y="66"/>
                      </a:cubicBezTo>
                      <a:cubicBezTo>
                        <a:pt x="15" y="62"/>
                        <a:pt x="15" y="62"/>
                        <a:pt x="15" y="62"/>
                      </a:cubicBezTo>
                      <a:cubicBezTo>
                        <a:pt x="17" y="64"/>
                        <a:pt x="17" y="64"/>
                        <a:pt x="17" y="64"/>
                      </a:cubicBezTo>
                      <a:lnTo>
                        <a:pt x="15" y="68"/>
                      </a:lnTo>
                      <a:close/>
                      <a:moveTo>
                        <a:pt x="53" y="66"/>
                      </a:moveTo>
                      <a:cubicBezTo>
                        <a:pt x="51" y="68"/>
                        <a:pt x="51" y="68"/>
                        <a:pt x="51" y="68"/>
                      </a:cubicBezTo>
                      <a:cubicBezTo>
                        <a:pt x="48" y="64"/>
                        <a:pt x="48" y="64"/>
                        <a:pt x="48" y="64"/>
                      </a:cubicBezTo>
                      <a:cubicBezTo>
                        <a:pt x="50" y="62"/>
                        <a:pt x="50" y="62"/>
                        <a:pt x="50" y="62"/>
                      </a:cubicBezTo>
                      <a:lnTo>
                        <a:pt x="53" y="66"/>
                      </a:lnTo>
                      <a:close/>
                      <a:moveTo>
                        <a:pt x="33" y="64"/>
                      </a:moveTo>
                      <a:cubicBezTo>
                        <a:pt x="18" y="64"/>
                        <a:pt x="6" y="52"/>
                        <a:pt x="6" y="37"/>
                      </a:cubicBezTo>
                      <a:cubicBezTo>
                        <a:pt x="6" y="22"/>
                        <a:pt x="18" y="10"/>
                        <a:pt x="33" y="10"/>
                      </a:cubicBezTo>
                      <a:cubicBezTo>
                        <a:pt x="48" y="10"/>
                        <a:pt x="60" y="22"/>
                        <a:pt x="60" y="37"/>
                      </a:cubicBezTo>
                      <a:cubicBezTo>
                        <a:pt x="60" y="52"/>
                        <a:pt x="48" y="64"/>
                        <a:pt x="33" y="64"/>
                      </a:cubicBezTo>
                      <a:close/>
                      <a:moveTo>
                        <a:pt x="64" y="38"/>
                      </a:moveTo>
                      <a:cubicBezTo>
                        <a:pt x="64" y="40"/>
                        <a:pt x="63" y="41"/>
                        <a:pt x="62" y="41"/>
                      </a:cubicBezTo>
                      <a:cubicBezTo>
                        <a:pt x="62" y="40"/>
                        <a:pt x="62" y="38"/>
                        <a:pt x="62" y="37"/>
                      </a:cubicBezTo>
                      <a:cubicBezTo>
                        <a:pt x="62" y="35"/>
                        <a:pt x="62" y="34"/>
                        <a:pt x="62" y="32"/>
                      </a:cubicBezTo>
                      <a:cubicBezTo>
                        <a:pt x="63" y="33"/>
                        <a:pt x="64" y="34"/>
                        <a:pt x="64" y="35"/>
                      </a:cubicBezTo>
                      <a:lnTo>
                        <a:pt x="64" y="38"/>
                      </a:lnTo>
                      <a:close/>
                      <a:moveTo>
                        <a:pt x="33" y="12"/>
                      </a:moveTo>
                      <a:cubicBezTo>
                        <a:pt x="19" y="12"/>
                        <a:pt x="8" y="23"/>
                        <a:pt x="8" y="37"/>
                      </a:cubicBezTo>
                      <a:cubicBezTo>
                        <a:pt x="8" y="50"/>
                        <a:pt x="19" y="61"/>
                        <a:pt x="33" y="61"/>
                      </a:cubicBezTo>
                      <a:cubicBezTo>
                        <a:pt x="46" y="61"/>
                        <a:pt x="57" y="50"/>
                        <a:pt x="57" y="37"/>
                      </a:cubicBezTo>
                      <a:cubicBezTo>
                        <a:pt x="57" y="23"/>
                        <a:pt x="46" y="12"/>
                        <a:pt x="33" y="12"/>
                      </a:cubicBezTo>
                      <a:close/>
                      <a:moveTo>
                        <a:pt x="33" y="60"/>
                      </a:moveTo>
                      <a:cubicBezTo>
                        <a:pt x="20" y="60"/>
                        <a:pt x="10" y="49"/>
                        <a:pt x="10" y="37"/>
                      </a:cubicBezTo>
                      <a:cubicBezTo>
                        <a:pt x="10" y="24"/>
                        <a:pt x="20" y="14"/>
                        <a:pt x="33" y="14"/>
                      </a:cubicBezTo>
                      <a:cubicBezTo>
                        <a:pt x="45" y="14"/>
                        <a:pt x="56" y="24"/>
                        <a:pt x="56" y="37"/>
                      </a:cubicBezTo>
                      <a:cubicBezTo>
                        <a:pt x="56" y="49"/>
                        <a:pt x="45" y="60"/>
                        <a:pt x="33" y="60"/>
                      </a:cubicBezTo>
                      <a:close/>
                      <a:moveTo>
                        <a:pt x="36" y="35"/>
                      </a:moveTo>
                      <a:cubicBezTo>
                        <a:pt x="49" y="35"/>
                        <a:pt x="49" y="35"/>
                        <a:pt x="49" y="35"/>
                      </a:cubicBezTo>
                      <a:cubicBezTo>
                        <a:pt x="49" y="38"/>
                        <a:pt x="49" y="38"/>
                        <a:pt x="49" y="38"/>
                      </a:cubicBezTo>
                      <a:cubicBezTo>
                        <a:pt x="36" y="38"/>
                        <a:pt x="36" y="38"/>
                        <a:pt x="36" y="38"/>
                      </a:cubicBezTo>
                      <a:cubicBezTo>
                        <a:pt x="35" y="40"/>
                        <a:pt x="34" y="40"/>
                        <a:pt x="32" y="40"/>
                      </a:cubicBezTo>
                      <a:cubicBezTo>
                        <a:pt x="30" y="40"/>
                        <a:pt x="28" y="39"/>
                        <a:pt x="28" y="36"/>
                      </a:cubicBezTo>
                      <a:cubicBezTo>
                        <a:pt x="28" y="34"/>
                        <a:pt x="29" y="33"/>
                        <a:pt x="31" y="32"/>
                      </a:cubicBezTo>
                      <a:cubicBezTo>
                        <a:pt x="31" y="16"/>
                        <a:pt x="31" y="16"/>
                        <a:pt x="31" y="16"/>
                      </a:cubicBezTo>
                      <a:cubicBezTo>
                        <a:pt x="34" y="16"/>
                        <a:pt x="34" y="16"/>
                        <a:pt x="34" y="16"/>
                      </a:cubicBezTo>
                      <a:cubicBezTo>
                        <a:pt x="34" y="32"/>
                        <a:pt x="34" y="32"/>
                        <a:pt x="34" y="32"/>
                      </a:cubicBezTo>
                      <a:cubicBezTo>
                        <a:pt x="35" y="33"/>
                        <a:pt x="36" y="34"/>
                        <a:pt x="36" y="3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99" name="Freeform 31">
                  <a:extLst>
                    <a:ext uri="{FF2B5EF4-FFF2-40B4-BE49-F238E27FC236}">
                      <a16:creationId xmlns:a16="http://schemas.microsoft.com/office/drawing/2014/main" id="{B70BE137-298B-6040-9D50-3DF3E19C03D0}"/>
                    </a:ext>
                  </a:extLst>
                </p:cNvPr>
                <p:cNvSpPr>
                  <a:spLocks noEditPoints="1"/>
                </p:cNvSpPr>
                <p:nvPr/>
              </p:nvSpPr>
              <p:spPr bwMode="auto">
                <a:xfrm>
                  <a:off x="8253661" y="4817269"/>
                  <a:ext cx="342426" cy="372420"/>
                </a:xfrm>
                <a:custGeom>
                  <a:avLst/>
                  <a:gdLst>
                    <a:gd name="T0" fmla="*/ 42 w 58"/>
                    <a:gd name="T1" fmla="*/ 4 h 63"/>
                    <a:gd name="T2" fmla="*/ 41 w 58"/>
                    <a:gd name="T3" fmla="*/ 10 h 63"/>
                    <a:gd name="T4" fmla="*/ 17 w 58"/>
                    <a:gd name="T5" fmla="*/ 47 h 63"/>
                    <a:gd name="T6" fmla="*/ 15 w 58"/>
                    <a:gd name="T7" fmla="*/ 54 h 63"/>
                    <a:gd name="T8" fmla="*/ 19 w 58"/>
                    <a:gd name="T9" fmla="*/ 47 h 63"/>
                    <a:gd name="T10" fmla="*/ 49 w 58"/>
                    <a:gd name="T11" fmla="*/ 19 h 63"/>
                    <a:gd name="T12" fmla="*/ 53 w 58"/>
                    <a:gd name="T13" fmla="*/ 14 h 63"/>
                    <a:gd name="T14" fmla="*/ 48 w 58"/>
                    <a:gd name="T15" fmla="*/ 19 h 63"/>
                    <a:gd name="T16" fmla="*/ 4 w 58"/>
                    <a:gd name="T17" fmla="*/ 43 h 63"/>
                    <a:gd name="T18" fmla="*/ 11 w 58"/>
                    <a:gd name="T19" fmla="*/ 41 h 63"/>
                    <a:gd name="T20" fmla="*/ 57 w 58"/>
                    <a:gd name="T21" fmla="*/ 28 h 63"/>
                    <a:gd name="T22" fmla="*/ 51 w 58"/>
                    <a:gd name="T23" fmla="*/ 30 h 63"/>
                    <a:gd name="T24" fmla="*/ 57 w 58"/>
                    <a:gd name="T25" fmla="*/ 28 h 63"/>
                    <a:gd name="T26" fmla="*/ 1 w 58"/>
                    <a:gd name="T27" fmla="*/ 28 h 63"/>
                    <a:gd name="T28" fmla="*/ 7 w 58"/>
                    <a:gd name="T29" fmla="*/ 30 h 63"/>
                    <a:gd name="T30" fmla="*/ 48 w 58"/>
                    <a:gd name="T31" fmla="*/ 39 h 63"/>
                    <a:gd name="T32" fmla="*/ 54 w 58"/>
                    <a:gd name="T33" fmla="*/ 44 h 63"/>
                    <a:gd name="T34" fmla="*/ 49 w 58"/>
                    <a:gd name="T35" fmla="*/ 39 h 63"/>
                    <a:gd name="T36" fmla="*/ 5 w 58"/>
                    <a:gd name="T37" fmla="*/ 16 h 63"/>
                    <a:gd name="T38" fmla="*/ 11 w 58"/>
                    <a:gd name="T39" fmla="*/ 18 h 63"/>
                    <a:gd name="T40" fmla="*/ 41 w 58"/>
                    <a:gd name="T41" fmla="*/ 47 h 63"/>
                    <a:gd name="T42" fmla="*/ 42 w 58"/>
                    <a:gd name="T43" fmla="*/ 54 h 63"/>
                    <a:gd name="T44" fmla="*/ 44 w 58"/>
                    <a:gd name="T45" fmla="*/ 53 h 63"/>
                    <a:gd name="T46" fmla="*/ 18 w 58"/>
                    <a:gd name="T47" fmla="*/ 11 h 63"/>
                    <a:gd name="T48" fmla="*/ 16 w 58"/>
                    <a:gd name="T49" fmla="*/ 4 h 63"/>
                    <a:gd name="T50" fmla="*/ 17 w 58"/>
                    <a:gd name="T51" fmla="*/ 10 h 63"/>
                    <a:gd name="T52" fmla="*/ 30 w 58"/>
                    <a:gd name="T53" fmla="*/ 1 h 63"/>
                    <a:gd name="T54" fmla="*/ 28 w 58"/>
                    <a:gd name="T55" fmla="*/ 7 h 63"/>
                    <a:gd name="T56" fmla="*/ 40 w 58"/>
                    <a:gd name="T57" fmla="*/ 41 h 63"/>
                    <a:gd name="T58" fmla="*/ 37 w 58"/>
                    <a:gd name="T59" fmla="*/ 51 h 63"/>
                    <a:gd name="T60" fmla="*/ 38 w 58"/>
                    <a:gd name="T61" fmla="*/ 55 h 63"/>
                    <a:gd name="T62" fmla="*/ 35 w 58"/>
                    <a:gd name="T63" fmla="*/ 60 h 63"/>
                    <a:gd name="T64" fmla="*/ 28 w 58"/>
                    <a:gd name="T65" fmla="*/ 63 h 63"/>
                    <a:gd name="T66" fmla="*/ 21 w 58"/>
                    <a:gd name="T67" fmla="*/ 58 h 63"/>
                    <a:gd name="T68" fmla="*/ 22 w 58"/>
                    <a:gd name="T69" fmla="*/ 53 h 63"/>
                    <a:gd name="T70" fmla="*/ 21 w 58"/>
                    <a:gd name="T71" fmla="*/ 49 h 63"/>
                    <a:gd name="T72" fmla="*/ 13 w 58"/>
                    <a:gd name="T73" fmla="*/ 29 h 63"/>
                    <a:gd name="T74" fmla="*/ 33 w 58"/>
                    <a:gd name="T75" fmla="*/ 61 h 63"/>
                    <a:gd name="T76" fmla="*/ 25 w 58"/>
                    <a:gd name="T77" fmla="*/ 61 h 63"/>
                    <a:gd name="T78" fmla="*/ 33 w 58"/>
                    <a:gd name="T79" fmla="*/ 61 h 63"/>
                    <a:gd name="T80" fmla="*/ 23 w 58"/>
                    <a:gd name="T81" fmla="*/ 58 h 63"/>
                    <a:gd name="T82" fmla="*/ 31 w 58"/>
                    <a:gd name="T83" fmla="*/ 58 h 63"/>
                    <a:gd name="T84" fmla="*/ 34 w 58"/>
                    <a:gd name="T85" fmla="*/ 57 h 63"/>
                    <a:gd name="T86" fmla="*/ 23 w 58"/>
                    <a:gd name="T87" fmla="*/ 55 h 63"/>
                    <a:gd name="T88" fmla="*/ 36 w 58"/>
                    <a:gd name="T89" fmla="*/ 55 h 63"/>
                    <a:gd name="T90" fmla="*/ 25 w 58"/>
                    <a:gd name="T91" fmla="*/ 52 h 63"/>
                    <a:gd name="T92" fmla="*/ 34 w 58"/>
                    <a:gd name="T93" fmla="*/ 52 h 63"/>
                    <a:gd name="T94" fmla="*/ 34 w 58"/>
                    <a:gd name="T95" fmla="*/ 50 h 63"/>
                    <a:gd name="T96" fmla="*/ 25 w 58"/>
                    <a:gd name="T97" fmla="*/ 49 h 63"/>
                    <a:gd name="T98" fmla="*/ 34 w 58"/>
                    <a:gd name="T99" fmla="*/ 50 h 63"/>
                    <a:gd name="T100" fmla="*/ 15 w 58"/>
                    <a:gd name="T101" fmla="*/ 29 h 63"/>
                    <a:gd name="T102" fmla="*/ 25 w 58"/>
                    <a:gd name="T103" fmla="*/ 47 h 63"/>
                    <a:gd name="T104" fmla="*/ 24 w 58"/>
                    <a:gd name="T105" fmla="*/ 31 h 63"/>
                    <a:gd name="T106" fmla="*/ 31 w 58"/>
                    <a:gd name="T107" fmla="*/ 47 h 63"/>
                    <a:gd name="T108" fmla="*/ 35 w 58"/>
                    <a:gd name="T109" fmla="*/ 32 h 63"/>
                    <a:gd name="T110" fmla="*/ 35 w 58"/>
                    <a:gd name="T111" fmla="*/ 4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 h="63">
                      <a:moveTo>
                        <a:pt x="40" y="11"/>
                      </a:moveTo>
                      <a:cubicBezTo>
                        <a:pt x="39" y="10"/>
                        <a:pt x="39" y="10"/>
                        <a:pt x="39" y="9"/>
                      </a:cubicBezTo>
                      <a:cubicBezTo>
                        <a:pt x="42" y="4"/>
                        <a:pt x="42" y="4"/>
                        <a:pt x="42" y="4"/>
                      </a:cubicBezTo>
                      <a:cubicBezTo>
                        <a:pt x="43" y="4"/>
                        <a:pt x="43" y="3"/>
                        <a:pt x="44" y="4"/>
                      </a:cubicBezTo>
                      <a:cubicBezTo>
                        <a:pt x="44" y="4"/>
                        <a:pt x="44" y="5"/>
                        <a:pt x="44" y="5"/>
                      </a:cubicBezTo>
                      <a:cubicBezTo>
                        <a:pt x="41" y="10"/>
                        <a:pt x="41" y="10"/>
                        <a:pt x="41" y="10"/>
                      </a:cubicBezTo>
                      <a:cubicBezTo>
                        <a:pt x="41" y="10"/>
                        <a:pt x="41" y="11"/>
                        <a:pt x="40" y="11"/>
                      </a:cubicBezTo>
                      <a:cubicBezTo>
                        <a:pt x="40" y="11"/>
                        <a:pt x="40" y="11"/>
                        <a:pt x="40" y="11"/>
                      </a:cubicBezTo>
                      <a:close/>
                      <a:moveTo>
                        <a:pt x="17" y="47"/>
                      </a:moveTo>
                      <a:cubicBezTo>
                        <a:pt x="14" y="53"/>
                        <a:pt x="14" y="53"/>
                        <a:pt x="14" y="53"/>
                      </a:cubicBezTo>
                      <a:cubicBezTo>
                        <a:pt x="14" y="53"/>
                        <a:pt x="14" y="54"/>
                        <a:pt x="15" y="54"/>
                      </a:cubicBezTo>
                      <a:cubicBezTo>
                        <a:pt x="15" y="54"/>
                        <a:pt x="15" y="54"/>
                        <a:pt x="15" y="54"/>
                      </a:cubicBezTo>
                      <a:cubicBezTo>
                        <a:pt x="16" y="54"/>
                        <a:pt x="16" y="54"/>
                        <a:pt x="16" y="54"/>
                      </a:cubicBezTo>
                      <a:cubicBezTo>
                        <a:pt x="19" y="48"/>
                        <a:pt x="19" y="48"/>
                        <a:pt x="19" y="48"/>
                      </a:cubicBezTo>
                      <a:cubicBezTo>
                        <a:pt x="19" y="48"/>
                        <a:pt x="19" y="47"/>
                        <a:pt x="19" y="47"/>
                      </a:cubicBezTo>
                      <a:cubicBezTo>
                        <a:pt x="18" y="47"/>
                        <a:pt x="18" y="47"/>
                        <a:pt x="17" y="47"/>
                      </a:cubicBezTo>
                      <a:close/>
                      <a:moveTo>
                        <a:pt x="48" y="19"/>
                      </a:moveTo>
                      <a:cubicBezTo>
                        <a:pt x="49" y="19"/>
                        <a:pt x="49" y="19"/>
                        <a:pt x="49" y="19"/>
                      </a:cubicBezTo>
                      <a:cubicBezTo>
                        <a:pt x="54" y="16"/>
                        <a:pt x="54" y="16"/>
                        <a:pt x="54" y="16"/>
                      </a:cubicBezTo>
                      <a:cubicBezTo>
                        <a:pt x="55" y="15"/>
                        <a:pt x="55" y="15"/>
                        <a:pt x="54" y="14"/>
                      </a:cubicBezTo>
                      <a:cubicBezTo>
                        <a:pt x="54" y="14"/>
                        <a:pt x="54" y="14"/>
                        <a:pt x="53" y="14"/>
                      </a:cubicBezTo>
                      <a:cubicBezTo>
                        <a:pt x="48" y="17"/>
                        <a:pt x="48" y="17"/>
                        <a:pt x="48" y="17"/>
                      </a:cubicBezTo>
                      <a:cubicBezTo>
                        <a:pt x="47" y="17"/>
                        <a:pt x="47" y="18"/>
                        <a:pt x="48" y="18"/>
                      </a:cubicBezTo>
                      <a:cubicBezTo>
                        <a:pt x="48" y="19"/>
                        <a:pt x="48" y="19"/>
                        <a:pt x="48" y="19"/>
                      </a:cubicBezTo>
                      <a:close/>
                      <a:moveTo>
                        <a:pt x="10" y="39"/>
                      </a:moveTo>
                      <a:cubicBezTo>
                        <a:pt x="5" y="42"/>
                        <a:pt x="5" y="42"/>
                        <a:pt x="5" y="42"/>
                      </a:cubicBezTo>
                      <a:cubicBezTo>
                        <a:pt x="4" y="42"/>
                        <a:pt x="4" y="43"/>
                        <a:pt x="4" y="43"/>
                      </a:cubicBezTo>
                      <a:cubicBezTo>
                        <a:pt x="4" y="44"/>
                        <a:pt x="5" y="44"/>
                        <a:pt x="5" y="44"/>
                      </a:cubicBezTo>
                      <a:cubicBezTo>
                        <a:pt x="5" y="44"/>
                        <a:pt x="5" y="44"/>
                        <a:pt x="6" y="44"/>
                      </a:cubicBezTo>
                      <a:cubicBezTo>
                        <a:pt x="11" y="41"/>
                        <a:pt x="11" y="41"/>
                        <a:pt x="11" y="41"/>
                      </a:cubicBezTo>
                      <a:cubicBezTo>
                        <a:pt x="11" y="40"/>
                        <a:pt x="11" y="40"/>
                        <a:pt x="11" y="39"/>
                      </a:cubicBezTo>
                      <a:cubicBezTo>
                        <a:pt x="11" y="39"/>
                        <a:pt x="10" y="39"/>
                        <a:pt x="10" y="39"/>
                      </a:cubicBezTo>
                      <a:close/>
                      <a:moveTo>
                        <a:pt x="57" y="28"/>
                      </a:moveTo>
                      <a:cubicBezTo>
                        <a:pt x="51" y="28"/>
                        <a:pt x="51" y="28"/>
                        <a:pt x="51" y="28"/>
                      </a:cubicBezTo>
                      <a:cubicBezTo>
                        <a:pt x="51" y="28"/>
                        <a:pt x="50" y="28"/>
                        <a:pt x="50" y="29"/>
                      </a:cubicBezTo>
                      <a:cubicBezTo>
                        <a:pt x="50" y="29"/>
                        <a:pt x="51" y="30"/>
                        <a:pt x="51" y="30"/>
                      </a:cubicBezTo>
                      <a:cubicBezTo>
                        <a:pt x="57" y="30"/>
                        <a:pt x="57" y="30"/>
                        <a:pt x="57" y="30"/>
                      </a:cubicBezTo>
                      <a:cubicBezTo>
                        <a:pt x="58" y="30"/>
                        <a:pt x="58" y="29"/>
                        <a:pt x="58" y="29"/>
                      </a:cubicBezTo>
                      <a:cubicBezTo>
                        <a:pt x="58" y="28"/>
                        <a:pt x="58" y="28"/>
                        <a:pt x="57" y="28"/>
                      </a:cubicBezTo>
                      <a:close/>
                      <a:moveTo>
                        <a:pt x="8" y="29"/>
                      </a:moveTo>
                      <a:cubicBezTo>
                        <a:pt x="8" y="28"/>
                        <a:pt x="8" y="28"/>
                        <a:pt x="7" y="28"/>
                      </a:cubicBezTo>
                      <a:cubicBezTo>
                        <a:pt x="1" y="28"/>
                        <a:pt x="1" y="28"/>
                        <a:pt x="1" y="28"/>
                      </a:cubicBezTo>
                      <a:cubicBezTo>
                        <a:pt x="1" y="28"/>
                        <a:pt x="0" y="28"/>
                        <a:pt x="0" y="29"/>
                      </a:cubicBezTo>
                      <a:cubicBezTo>
                        <a:pt x="0" y="29"/>
                        <a:pt x="1" y="30"/>
                        <a:pt x="1" y="30"/>
                      </a:cubicBezTo>
                      <a:cubicBezTo>
                        <a:pt x="7" y="30"/>
                        <a:pt x="7" y="30"/>
                        <a:pt x="7" y="30"/>
                      </a:cubicBezTo>
                      <a:cubicBezTo>
                        <a:pt x="8" y="30"/>
                        <a:pt x="8" y="29"/>
                        <a:pt x="8" y="29"/>
                      </a:cubicBezTo>
                      <a:close/>
                      <a:moveTo>
                        <a:pt x="49" y="39"/>
                      </a:moveTo>
                      <a:cubicBezTo>
                        <a:pt x="48" y="39"/>
                        <a:pt x="48" y="39"/>
                        <a:pt x="48" y="39"/>
                      </a:cubicBezTo>
                      <a:cubicBezTo>
                        <a:pt x="47" y="40"/>
                        <a:pt x="47" y="40"/>
                        <a:pt x="48" y="41"/>
                      </a:cubicBezTo>
                      <a:cubicBezTo>
                        <a:pt x="53" y="44"/>
                        <a:pt x="53" y="44"/>
                        <a:pt x="53" y="44"/>
                      </a:cubicBezTo>
                      <a:cubicBezTo>
                        <a:pt x="53" y="44"/>
                        <a:pt x="53" y="44"/>
                        <a:pt x="54" y="44"/>
                      </a:cubicBezTo>
                      <a:cubicBezTo>
                        <a:pt x="54" y="44"/>
                        <a:pt x="54" y="44"/>
                        <a:pt x="54" y="43"/>
                      </a:cubicBezTo>
                      <a:cubicBezTo>
                        <a:pt x="55" y="43"/>
                        <a:pt x="55" y="42"/>
                        <a:pt x="54" y="42"/>
                      </a:cubicBezTo>
                      <a:lnTo>
                        <a:pt x="49" y="39"/>
                      </a:lnTo>
                      <a:close/>
                      <a:moveTo>
                        <a:pt x="6" y="14"/>
                      </a:moveTo>
                      <a:cubicBezTo>
                        <a:pt x="5" y="14"/>
                        <a:pt x="4" y="14"/>
                        <a:pt x="4" y="14"/>
                      </a:cubicBezTo>
                      <a:cubicBezTo>
                        <a:pt x="4" y="15"/>
                        <a:pt x="4" y="15"/>
                        <a:pt x="5" y="16"/>
                      </a:cubicBezTo>
                      <a:cubicBezTo>
                        <a:pt x="10" y="19"/>
                        <a:pt x="10" y="19"/>
                        <a:pt x="10" y="19"/>
                      </a:cubicBezTo>
                      <a:cubicBezTo>
                        <a:pt x="10" y="19"/>
                        <a:pt x="10" y="19"/>
                        <a:pt x="10" y="19"/>
                      </a:cubicBezTo>
                      <a:cubicBezTo>
                        <a:pt x="11" y="19"/>
                        <a:pt x="11" y="19"/>
                        <a:pt x="11" y="18"/>
                      </a:cubicBezTo>
                      <a:cubicBezTo>
                        <a:pt x="11" y="18"/>
                        <a:pt x="11" y="17"/>
                        <a:pt x="11" y="17"/>
                      </a:cubicBezTo>
                      <a:lnTo>
                        <a:pt x="6" y="14"/>
                      </a:lnTo>
                      <a:close/>
                      <a:moveTo>
                        <a:pt x="41" y="47"/>
                      </a:moveTo>
                      <a:cubicBezTo>
                        <a:pt x="41" y="47"/>
                        <a:pt x="40" y="47"/>
                        <a:pt x="40" y="47"/>
                      </a:cubicBezTo>
                      <a:cubicBezTo>
                        <a:pt x="39" y="47"/>
                        <a:pt x="39" y="48"/>
                        <a:pt x="39" y="48"/>
                      </a:cubicBezTo>
                      <a:cubicBezTo>
                        <a:pt x="42" y="54"/>
                        <a:pt x="42" y="54"/>
                        <a:pt x="42" y="54"/>
                      </a:cubicBezTo>
                      <a:cubicBezTo>
                        <a:pt x="43" y="54"/>
                        <a:pt x="43" y="54"/>
                        <a:pt x="43" y="54"/>
                      </a:cubicBezTo>
                      <a:cubicBezTo>
                        <a:pt x="43" y="54"/>
                        <a:pt x="44" y="54"/>
                        <a:pt x="44" y="54"/>
                      </a:cubicBezTo>
                      <a:cubicBezTo>
                        <a:pt x="44" y="54"/>
                        <a:pt x="44" y="53"/>
                        <a:pt x="44" y="53"/>
                      </a:cubicBezTo>
                      <a:lnTo>
                        <a:pt x="41" y="47"/>
                      </a:lnTo>
                      <a:close/>
                      <a:moveTo>
                        <a:pt x="17" y="10"/>
                      </a:moveTo>
                      <a:cubicBezTo>
                        <a:pt x="18" y="10"/>
                        <a:pt x="18" y="11"/>
                        <a:pt x="18" y="11"/>
                      </a:cubicBezTo>
                      <a:cubicBezTo>
                        <a:pt x="18" y="11"/>
                        <a:pt x="19" y="11"/>
                        <a:pt x="19" y="11"/>
                      </a:cubicBezTo>
                      <a:cubicBezTo>
                        <a:pt x="19" y="10"/>
                        <a:pt x="19" y="10"/>
                        <a:pt x="19" y="9"/>
                      </a:cubicBezTo>
                      <a:cubicBezTo>
                        <a:pt x="16" y="4"/>
                        <a:pt x="16" y="4"/>
                        <a:pt x="16" y="4"/>
                      </a:cubicBezTo>
                      <a:cubicBezTo>
                        <a:pt x="16" y="4"/>
                        <a:pt x="15" y="3"/>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9" y="0"/>
                        <a:pt x="28" y="0"/>
                        <a:pt x="28" y="1"/>
                      </a:cubicBezTo>
                      <a:cubicBezTo>
                        <a:pt x="28" y="7"/>
                        <a:pt x="28" y="7"/>
                        <a:pt x="28" y="7"/>
                      </a:cubicBezTo>
                      <a:cubicBezTo>
                        <a:pt x="28" y="7"/>
                        <a:pt x="29" y="8"/>
                        <a:pt x="29" y="8"/>
                      </a:cubicBezTo>
                      <a:close/>
                      <a:moveTo>
                        <a:pt x="45" y="29"/>
                      </a:moveTo>
                      <a:cubicBezTo>
                        <a:pt x="45" y="33"/>
                        <a:pt x="44" y="38"/>
                        <a:pt x="40" y="41"/>
                      </a:cubicBezTo>
                      <a:cubicBezTo>
                        <a:pt x="38" y="43"/>
                        <a:pt x="37" y="46"/>
                        <a:pt x="37" y="47"/>
                      </a:cubicBezTo>
                      <a:cubicBezTo>
                        <a:pt x="38" y="48"/>
                        <a:pt x="38" y="48"/>
                        <a:pt x="38" y="49"/>
                      </a:cubicBezTo>
                      <a:cubicBezTo>
                        <a:pt x="38" y="50"/>
                        <a:pt x="38" y="50"/>
                        <a:pt x="37" y="51"/>
                      </a:cubicBezTo>
                      <a:cubicBezTo>
                        <a:pt x="38" y="51"/>
                        <a:pt x="38" y="51"/>
                        <a:pt x="38" y="52"/>
                      </a:cubicBezTo>
                      <a:cubicBezTo>
                        <a:pt x="38" y="53"/>
                        <a:pt x="38" y="53"/>
                        <a:pt x="37" y="53"/>
                      </a:cubicBezTo>
                      <a:cubicBezTo>
                        <a:pt x="38" y="54"/>
                        <a:pt x="38" y="54"/>
                        <a:pt x="38" y="55"/>
                      </a:cubicBezTo>
                      <a:cubicBezTo>
                        <a:pt x="38" y="56"/>
                        <a:pt x="38" y="56"/>
                        <a:pt x="37" y="56"/>
                      </a:cubicBezTo>
                      <a:cubicBezTo>
                        <a:pt x="38" y="57"/>
                        <a:pt x="38" y="57"/>
                        <a:pt x="38" y="58"/>
                      </a:cubicBezTo>
                      <a:cubicBezTo>
                        <a:pt x="38" y="59"/>
                        <a:pt x="37" y="60"/>
                        <a:pt x="35" y="60"/>
                      </a:cubicBezTo>
                      <a:cubicBezTo>
                        <a:pt x="35" y="60"/>
                        <a:pt x="35" y="61"/>
                        <a:pt x="35" y="61"/>
                      </a:cubicBezTo>
                      <a:cubicBezTo>
                        <a:pt x="35" y="63"/>
                        <a:pt x="33" y="63"/>
                        <a:pt x="31" y="63"/>
                      </a:cubicBezTo>
                      <a:cubicBezTo>
                        <a:pt x="28" y="63"/>
                        <a:pt x="28" y="63"/>
                        <a:pt x="28" y="63"/>
                      </a:cubicBezTo>
                      <a:cubicBezTo>
                        <a:pt x="26" y="63"/>
                        <a:pt x="23" y="63"/>
                        <a:pt x="23" y="61"/>
                      </a:cubicBezTo>
                      <a:cubicBezTo>
                        <a:pt x="23" y="61"/>
                        <a:pt x="23" y="60"/>
                        <a:pt x="23" y="60"/>
                      </a:cubicBezTo>
                      <a:cubicBezTo>
                        <a:pt x="22" y="60"/>
                        <a:pt x="21" y="59"/>
                        <a:pt x="21" y="58"/>
                      </a:cubicBezTo>
                      <a:cubicBezTo>
                        <a:pt x="21" y="57"/>
                        <a:pt x="21" y="57"/>
                        <a:pt x="22" y="56"/>
                      </a:cubicBezTo>
                      <a:cubicBezTo>
                        <a:pt x="21" y="56"/>
                        <a:pt x="21" y="56"/>
                        <a:pt x="21" y="55"/>
                      </a:cubicBezTo>
                      <a:cubicBezTo>
                        <a:pt x="21" y="54"/>
                        <a:pt x="21" y="54"/>
                        <a:pt x="22" y="53"/>
                      </a:cubicBezTo>
                      <a:cubicBezTo>
                        <a:pt x="21" y="53"/>
                        <a:pt x="21" y="53"/>
                        <a:pt x="21" y="52"/>
                      </a:cubicBezTo>
                      <a:cubicBezTo>
                        <a:pt x="21" y="51"/>
                        <a:pt x="21" y="51"/>
                        <a:pt x="22" y="51"/>
                      </a:cubicBezTo>
                      <a:cubicBezTo>
                        <a:pt x="21" y="50"/>
                        <a:pt x="21" y="50"/>
                        <a:pt x="21" y="49"/>
                      </a:cubicBezTo>
                      <a:cubicBezTo>
                        <a:pt x="21" y="48"/>
                        <a:pt x="21" y="48"/>
                        <a:pt x="22" y="47"/>
                      </a:cubicBezTo>
                      <a:cubicBezTo>
                        <a:pt x="22" y="46"/>
                        <a:pt x="21" y="43"/>
                        <a:pt x="18" y="41"/>
                      </a:cubicBezTo>
                      <a:cubicBezTo>
                        <a:pt x="15" y="38"/>
                        <a:pt x="13" y="33"/>
                        <a:pt x="13" y="29"/>
                      </a:cubicBezTo>
                      <a:cubicBezTo>
                        <a:pt x="13" y="20"/>
                        <a:pt x="20" y="13"/>
                        <a:pt x="29" y="13"/>
                      </a:cubicBezTo>
                      <a:cubicBezTo>
                        <a:pt x="38" y="13"/>
                        <a:pt x="45" y="20"/>
                        <a:pt x="45" y="29"/>
                      </a:cubicBezTo>
                      <a:close/>
                      <a:moveTo>
                        <a:pt x="33" y="61"/>
                      </a:moveTo>
                      <a:cubicBezTo>
                        <a:pt x="33" y="61"/>
                        <a:pt x="32" y="60"/>
                        <a:pt x="31" y="60"/>
                      </a:cubicBezTo>
                      <a:cubicBezTo>
                        <a:pt x="28" y="60"/>
                        <a:pt x="28" y="60"/>
                        <a:pt x="28" y="60"/>
                      </a:cubicBezTo>
                      <a:cubicBezTo>
                        <a:pt x="26" y="60"/>
                        <a:pt x="26" y="61"/>
                        <a:pt x="25" y="61"/>
                      </a:cubicBezTo>
                      <a:cubicBezTo>
                        <a:pt x="26" y="61"/>
                        <a:pt x="26" y="61"/>
                        <a:pt x="28" y="61"/>
                      </a:cubicBezTo>
                      <a:cubicBezTo>
                        <a:pt x="31" y="61"/>
                        <a:pt x="31" y="61"/>
                        <a:pt x="31" y="61"/>
                      </a:cubicBezTo>
                      <a:cubicBezTo>
                        <a:pt x="32" y="61"/>
                        <a:pt x="33" y="61"/>
                        <a:pt x="33" y="61"/>
                      </a:cubicBezTo>
                      <a:close/>
                      <a:moveTo>
                        <a:pt x="34" y="57"/>
                      </a:moveTo>
                      <a:cubicBezTo>
                        <a:pt x="25" y="57"/>
                        <a:pt x="25" y="57"/>
                        <a:pt x="25" y="57"/>
                      </a:cubicBezTo>
                      <a:cubicBezTo>
                        <a:pt x="24" y="57"/>
                        <a:pt x="23" y="58"/>
                        <a:pt x="23" y="58"/>
                      </a:cubicBezTo>
                      <a:cubicBezTo>
                        <a:pt x="23" y="58"/>
                        <a:pt x="24" y="58"/>
                        <a:pt x="25" y="58"/>
                      </a:cubicBezTo>
                      <a:cubicBezTo>
                        <a:pt x="28" y="58"/>
                        <a:pt x="28" y="58"/>
                        <a:pt x="28" y="58"/>
                      </a:cubicBezTo>
                      <a:cubicBezTo>
                        <a:pt x="31" y="58"/>
                        <a:pt x="31" y="58"/>
                        <a:pt x="31" y="58"/>
                      </a:cubicBezTo>
                      <a:cubicBezTo>
                        <a:pt x="34" y="58"/>
                        <a:pt x="34" y="58"/>
                        <a:pt x="34" y="58"/>
                      </a:cubicBezTo>
                      <a:cubicBezTo>
                        <a:pt x="35" y="58"/>
                        <a:pt x="35" y="58"/>
                        <a:pt x="36" y="58"/>
                      </a:cubicBezTo>
                      <a:cubicBezTo>
                        <a:pt x="35" y="58"/>
                        <a:pt x="35" y="57"/>
                        <a:pt x="34" y="57"/>
                      </a:cubicBezTo>
                      <a:close/>
                      <a:moveTo>
                        <a:pt x="34" y="54"/>
                      </a:moveTo>
                      <a:cubicBezTo>
                        <a:pt x="25" y="54"/>
                        <a:pt x="25" y="54"/>
                        <a:pt x="25" y="54"/>
                      </a:cubicBezTo>
                      <a:cubicBezTo>
                        <a:pt x="24" y="54"/>
                        <a:pt x="23" y="55"/>
                        <a:pt x="23" y="55"/>
                      </a:cubicBezTo>
                      <a:cubicBezTo>
                        <a:pt x="23" y="55"/>
                        <a:pt x="24" y="55"/>
                        <a:pt x="25" y="55"/>
                      </a:cubicBezTo>
                      <a:cubicBezTo>
                        <a:pt x="34" y="55"/>
                        <a:pt x="34" y="55"/>
                        <a:pt x="34" y="55"/>
                      </a:cubicBezTo>
                      <a:cubicBezTo>
                        <a:pt x="35" y="55"/>
                        <a:pt x="35" y="55"/>
                        <a:pt x="36" y="55"/>
                      </a:cubicBezTo>
                      <a:cubicBezTo>
                        <a:pt x="35" y="55"/>
                        <a:pt x="35" y="54"/>
                        <a:pt x="34" y="54"/>
                      </a:cubicBezTo>
                      <a:close/>
                      <a:moveTo>
                        <a:pt x="34" y="52"/>
                      </a:moveTo>
                      <a:cubicBezTo>
                        <a:pt x="25" y="52"/>
                        <a:pt x="25" y="52"/>
                        <a:pt x="25" y="52"/>
                      </a:cubicBezTo>
                      <a:cubicBezTo>
                        <a:pt x="24" y="52"/>
                        <a:pt x="23" y="52"/>
                        <a:pt x="23" y="52"/>
                      </a:cubicBezTo>
                      <a:cubicBezTo>
                        <a:pt x="23" y="52"/>
                        <a:pt x="24" y="52"/>
                        <a:pt x="25" y="52"/>
                      </a:cubicBezTo>
                      <a:cubicBezTo>
                        <a:pt x="34" y="52"/>
                        <a:pt x="34" y="52"/>
                        <a:pt x="34" y="52"/>
                      </a:cubicBezTo>
                      <a:cubicBezTo>
                        <a:pt x="35" y="52"/>
                        <a:pt x="35" y="52"/>
                        <a:pt x="36" y="52"/>
                      </a:cubicBezTo>
                      <a:cubicBezTo>
                        <a:pt x="35" y="52"/>
                        <a:pt x="35" y="52"/>
                        <a:pt x="34" y="52"/>
                      </a:cubicBezTo>
                      <a:close/>
                      <a:moveTo>
                        <a:pt x="34" y="50"/>
                      </a:moveTo>
                      <a:cubicBezTo>
                        <a:pt x="35" y="50"/>
                        <a:pt x="35" y="49"/>
                        <a:pt x="36" y="49"/>
                      </a:cubicBezTo>
                      <a:cubicBezTo>
                        <a:pt x="35" y="49"/>
                        <a:pt x="35" y="49"/>
                        <a:pt x="34" y="49"/>
                      </a:cubicBezTo>
                      <a:cubicBezTo>
                        <a:pt x="25" y="49"/>
                        <a:pt x="25" y="49"/>
                        <a:pt x="25" y="49"/>
                      </a:cubicBezTo>
                      <a:cubicBezTo>
                        <a:pt x="24" y="49"/>
                        <a:pt x="23" y="49"/>
                        <a:pt x="23" y="49"/>
                      </a:cubicBezTo>
                      <a:cubicBezTo>
                        <a:pt x="23" y="49"/>
                        <a:pt x="24" y="50"/>
                        <a:pt x="25" y="50"/>
                      </a:cubicBezTo>
                      <a:lnTo>
                        <a:pt x="34" y="50"/>
                      </a:lnTo>
                      <a:close/>
                      <a:moveTo>
                        <a:pt x="43" y="29"/>
                      </a:moveTo>
                      <a:cubicBezTo>
                        <a:pt x="43" y="21"/>
                        <a:pt x="37" y="15"/>
                        <a:pt x="29" y="15"/>
                      </a:cubicBezTo>
                      <a:cubicBezTo>
                        <a:pt x="22" y="15"/>
                        <a:pt x="15" y="21"/>
                        <a:pt x="15" y="29"/>
                      </a:cubicBezTo>
                      <a:cubicBezTo>
                        <a:pt x="15" y="33"/>
                        <a:pt x="17" y="36"/>
                        <a:pt x="20" y="39"/>
                      </a:cubicBezTo>
                      <a:cubicBezTo>
                        <a:pt x="22" y="42"/>
                        <a:pt x="23" y="44"/>
                        <a:pt x="24" y="47"/>
                      </a:cubicBezTo>
                      <a:cubicBezTo>
                        <a:pt x="25" y="47"/>
                        <a:pt x="25" y="47"/>
                        <a:pt x="25" y="47"/>
                      </a:cubicBezTo>
                      <a:cubicBezTo>
                        <a:pt x="26" y="47"/>
                        <a:pt x="26" y="47"/>
                        <a:pt x="26" y="47"/>
                      </a:cubicBezTo>
                      <a:cubicBezTo>
                        <a:pt x="23" y="32"/>
                        <a:pt x="23" y="32"/>
                        <a:pt x="23" y="32"/>
                      </a:cubicBezTo>
                      <a:cubicBezTo>
                        <a:pt x="23" y="32"/>
                        <a:pt x="24" y="31"/>
                        <a:pt x="24" y="31"/>
                      </a:cubicBezTo>
                      <a:cubicBezTo>
                        <a:pt x="25" y="31"/>
                        <a:pt x="25" y="31"/>
                        <a:pt x="25" y="32"/>
                      </a:cubicBezTo>
                      <a:cubicBezTo>
                        <a:pt x="28" y="47"/>
                        <a:pt x="28" y="47"/>
                        <a:pt x="28" y="47"/>
                      </a:cubicBezTo>
                      <a:cubicBezTo>
                        <a:pt x="31" y="47"/>
                        <a:pt x="31" y="47"/>
                        <a:pt x="31" y="47"/>
                      </a:cubicBezTo>
                      <a:cubicBezTo>
                        <a:pt x="33" y="32"/>
                        <a:pt x="33" y="32"/>
                        <a:pt x="33" y="32"/>
                      </a:cubicBezTo>
                      <a:cubicBezTo>
                        <a:pt x="33" y="31"/>
                        <a:pt x="34" y="31"/>
                        <a:pt x="35" y="31"/>
                      </a:cubicBezTo>
                      <a:cubicBezTo>
                        <a:pt x="35" y="31"/>
                        <a:pt x="35" y="32"/>
                        <a:pt x="35" y="32"/>
                      </a:cubicBezTo>
                      <a:cubicBezTo>
                        <a:pt x="33" y="47"/>
                        <a:pt x="33" y="47"/>
                        <a:pt x="33" y="47"/>
                      </a:cubicBezTo>
                      <a:cubicBezTo>
                        <a:pt x="34" y="47"/>
                        <a:pt x="34" y="47"/>
                        <a:pt x="34" y="47"/>
                      </a:cubicBezTo>
                      <a:cubicBezTo>
                        <a:pt x="35" y="47"/>
                        <a:pt x="35" y="47"/>
                        <a:pt x="35" y="47"/>
                      </a:cubicBezTo>
                      <a:cubicBezTo>
                        <a:pt x="35" y="44"/>
                        <a:pt x="37" y="42"/>
                        <a:pt x="39" y="39"/>
                      </a:cubicBezTo>
                      <a:cubicBezTo>
                        <a:pt x="42" y="36"/>
                        <a:pt x="43" y="33"/>
                        <a:pt x="43"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0" name="Freeform 85">
                  <a:extLst>
                    <a:ext uri="{FF2B5EF4-FFF2-40B4-BE49-F238E27FC236}">
                      <a16:creationId xmlns:a16="http://schemas.microsoft.com/office/drawing/2014/main" id="{A59EAB9C-55D0-474F-B4B1-C2E49F54ECD1}"/>
                    </a:ext>
                  </a:extLst>
                </p:cNvPr>
                <p:cNvSpPr>
                  <a:spLocks noEditPoints="1"/>
                </p:cNvSpPr>
                <p:nvPr/>
              </p:nvSpPr>
              <p:spPr bwMode="auto">
                <a:xfrm>
                  <a:off x="5831876" y="2560044"/>
                  <a:ext cx="295420" cy="222001"/>
                </a:xfrm>
                <a:custGeom>
                  <a:avLst/>
                  <a:gdLst>
                    <a:gd name="T0" fmla="*/ 53 w 71"/>
                    <a:gd name="T1" fmla="*/ 5 h 51"/>
                    <a:gd name="T2" fmla="*/ 0 w 71"/>
                    <a:gd name="T3" fmla="*/ 12 h 51"/>
                    <a:gd name="T4" fmla="*/ 8 w 71"/>
                    <a:gd name="T5" fmla="*/ 33 h 51"/>
                    <a:gd name="T6" fmla="*/ 12 w 71"/>
                    <a:gd name="T7" fmla="*/ 43 h 51"/>
                    <a:gd name="T8" fmla="*/ 46 w 71"/>
                    <a:gd name="T9" fmla="*/ 40 h 51"/>
                    <a:gd name="T10" fmla="*/ 11 w 71"/>
                    <a:gd name="T11" fmla="*/ 35 h 51"/>
                    <a:gd name="T12" fmla="*/ 48 w 71"/>
                    <a:gd name="T13" fmla="*/ 31 h 51"/>
                    <a:gd name="T14" fmla="*/ 56 w 71"/>
                    <a:gd name="T15" fmla="*/ 6 h 51"/>
                    <a:gd name="T16" fmla="*/ 71 w 71"/>
                    <a:gd name="T17" fmla="*/ 2 h 51"/>
                    <a:gd name="T18" fmla="*/ 45 w 71"/>
                    <a:gd name="T19" fmla="*/ 18 h 51"/>
                    <a:gd name="T20" fmla="*/ 49 w 71"/>
                    <a:gd name="T21" fmla="*/ 18 h 51"/>
                    <a:gd name="T22" fmla="*/ 45 w 71"/>
                    <a:gd name="T23" fmla="*/ 20 h 51"/>
                    <a:gd name="T24" fmla="*/ 9 w 71"/>
                    <a:gd name="T25" fmla="*/ 30 h 51"/>
                    <a:gd name="T26" fmla="*/ 12 w 71"/>
                    <a:gd name="T27" fmla="*/ 32 h 51"/>
                    <a:gd name="T28" fmla="*/ 28 w 71"/>
                    <a:gd name="T29" fmla="*/ 18 h 51"/>
                    <a:gd name="T30" fmla="*/ 35 w 71"/>
                    <a:gd name="T31" fmla="*/ 18 h 51"/>
                    <a:gd name="T32" fmla="*/ 43 w 71"/>
                    <a:gd name="T33" fmla="*/ 18 h 51"/>
                    <a:gd name="T34" fmla="*/ 28 w 71"/>
                    <a:gd name="T35" fmla="*/ 20 h 51"/>
                    <a:gd name="T36" fmla="*/ 28 w 71"/>
                    <a:gd name="T37" fmla="*/ 25 h 51"/>
                    <a:gd name="T38" fmla="*/ 21 w 71"/>
                    <a:gd name="T39" fmla="*/ 25 h 51"/>
                    <a:gd name="T40" fmla="*/ 26 w 71"/>
                    <a:gd name="T41" fmla="*/ 25 h 51"/>
                    <a:gd name="T42" fmla="*/ 20 w 71"/>
                    <a:gd name="T43" fmla="*/ 13 h 51"/>
                    <a:gd name="T44" fmla="*/ 18 w 71"/>
                    <a:gd name="T45" fmla="*/ 18 h 51"/>
                    <a:gd name="T46" fmla="*/ 18 w 71"/>
                    <a:gd name="T47" fmla="*/ 13 h 51"/>
                    <a:gd name="T48" fmla="*/ 19 w 71"/>
                    <a:gd name="T49" fmla="*/ 25 h 51"/>
                    <a:gd name="T50" fmla="*/ 18 w 71"/>
                    <a:gd name="T51" fmla="*/ 20 h 51"/>
                    <a:gd name="T52" fmla="*/ 5 w 71"/>
                    <a:gd name="T53" fmla="*/ 20 h 51"/>
                    <a:gd name="T54" fmla="*/ 13 w 71"/>
                    <a:gd name="T55" fmla="*/ 27 h 51"/>
                    <a:gd name="T56" fmla="*/ 14 w 71"/>
                    <a:gd name="T57" fmla="*/ 32 h 51"/>
                    <a:gd name="T58" fmla="*/ 26 w 71"/>
                    <a:gd name="T59" fmla="*/ 27 h 51"/>
                    <a:gd name="T60" fmla="*/ 21 w 71"/>
                    <a:gd name="T61" fmla="*/ 27 h 51"/>
                    <a:gd name="T62" fmla="*/ 33 w 71"/>
                    <a:gd name="T63" fmla="*/ 32 h 51"/>
                    <a:gd name="T64" fmla="*/ 36 w 71"/>
                    <a:gd name="T65" fmla="*/ 27 h 51"/>
                    <a:gd name="T66" fmla="*/ 35 w 71"/>
                    <a:gd name="T67" fmla="*/ 32 h 51"/>
                    <a:gd name="T68" fmla="*/ 37 w 71"/>
                    <a:gd name="T69" fmla="*/ 20 h 51"/>
                    <a:gd name="T70" fmla="*/ 36 w 71"/>
                    <a:gd name="T71" fmla="*/ 25 h 51"/>
                    <a:gd name="T72" fmla="*/ 9 w 71"/>
                    <a:gd name="T73" fmla="*/ 13 h 51"/>
                    <a:gd name="T74" fmla="*/ 3 w 71"/>
                    <a:gd name="T75" fmla="*/ 14 h 51"/>
                    <a:gd name="T76" fmla="*/ 42 w 71"/>
                    <a:gd name="T77" fmla="*/ 32 h 51"/>
                    <a:gd name="T78" fmla="*/ 46 w 71"/>
                    <a:gd name="T79" fmla="*/ 27 h 51"/>
                    <a:gd name="T80" fmla="*/ 13 w 71"/>
                    <a:gd name="T81" fmla="*/ 44 h 51"/>
                    <a:gd name="T82" fmla="*/ 17 w 71"/>
                    <a:gd name="T83" fmla="*/ 48 h 51"/>
                    <a:gd name="T84" fmla="*/ 12 w 71"/>
                    <a:gd name="T85" fmla="*/ 48 h 51"/>
                    <a:gd name="T86" fmla="*/ 13 w 71"/>
                    <a:gd name="T87" fmla="*/ 49 h 51"/>
                    <a:gd name="T88" fmla="*/ 40 w 71"/>
                    <a:gd name="T89" fmla="*/ 51 h 51"/>
                    <a:gd name="T90" fmla="*/ 40 w 71"/>
                    <a:gd name="T91" fmla="*/ 49 h 51"/>
                    <a:gd name="T92" fmla="*/ 42 w 71"/>
                    <a:gd name="T93"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51">
                      <a:moveTo>
                        <a:pt x="70" y="0"/>
                      </a:moveTo>
                      <a:cubicBezTo>
                        <a:pt x="59" y="0"/>
                        <a:pt x="59" y="0"/>
                        <a:pt x="59" y="0"/>
                      </a:cubicBezTo>
                      <a:cubicBezTo>
                        <a:pt x="56" y="0"/>
                        <a:pt x="54" y="2"/>
                        <a:pt x="53" y="5"/>
                      </a:cubicBezTo>
                      <a:cubicBezTo>
                        <a:pt x="51" y="10"/>
                        <a:pt x="51" y="10"/>
                        <a:pt x="51" y="10"/>
                      </a:cubicBezTo>
                      <a:cubicBezTo>
                        <a:pt x="4" y="10"/>
                        <a:pt x="4" y="10"/>
                        <a:pt x="4" y="10"/>
                      </a:cubicBezTo>
                      <a:cubicBezTo>
                        <a:pt x="2" y="10"/>
                        <a:pt x="1" y="11"/>
                        <a:pt x="0" y="12"/>
                      </a:cubicBezTo>
                      <a:cubicBezTo>
                        <a:pt x="0" y="13"/>
                        <a:pt x="0" y="14"/>
                        <a:pt x="0" y="16"/>
                      </a:cubicBezTo>
                      <a:cubicBezTo>
                        <a:pt x="6" y="31"/>
                        <a:pt x="6" y="31"/>
                        <a:pt x="6" y="31"/>
                      </a:cubicBezTo>
                      <a:cubicBezTo>
                        <a:pt x="7" y="32"/>
                        <a:pt x="7" y="32"/>
                        <a:pt x="8" y="33"/>
                      </a:cubicBezTo>
                      <a:cubicBezTo>
                        <a:pt x="8" y="33"/>
                        <a:pt x="8" y="33"/>
                        <a:pt x="8" y="34"/>
                      </a:cubicBezTo>
                      <a:cubicBezTo>
                        <a:pt x="8" y="38"/>
                        <a:pt x="8" y="38"/>
                        <a:pt x="8" y="38"/>
                      </a:cubicBezTo>
                      <a:cubicBezTo>
                        <a:pt x="8" y="41"/>
                        <a:pt x="10" y="43"/>
                        <a:pt x="12" y="43"/>
                      </a:cubicBezTo>
                      <a:cubicBezTo>
                        <a:pt x="46" y="43"/>
                        <a:pt x="46" y="43"/>
                        <a:pt x="46" y="43"/>
                      </a:cubicBezTo>
                      <a:cubicBezTo>
                        <a:pt x="46" y="43"/>
                        <a:pt x="47" y="42"/>
                        <a:pt x="47" y="41"/>
                      </a:cubicBezTo>
                      <a:cubicBezTo>
                        <a:pt x="47" y="41"/>
                        <a:pt x="46" y="40"/>
                        <a:pt x="46" y="40"/>
                      </a:cubicBezTo>
                      <a:cubicBezTo>
                        <a:pt x="12" y="40"/>
                        <a:pt x="12" y="40"/>
                        <a:pt x="12" y="40"/>
                      </a:cubicBezTo>
                      <a:cubicBezTo>
                        <a:pt x="11" y="40"/>
                        <a:pt x="11" y="39"/>
                        <a:pt x="11" y="38"/>
                      </a:cubicBezTo>
                      <a:cubicBezTo>
                        <a:pt x="11" y="35"/>
                        <a:pt x="11" y="35"/>
                        <a:pt x="11" y="35"/>
                      </a:cubicBezTo>
                      <a:cubicBezTo>
                        <a:pt x="11" y="35"/>
                        <a:pt x="12" y="35"/>
                        <a:pt x="12" y="35"/>
                      </a:cubicBezTo>
                      <a:cubicBezTo>
                        <a:pt x="42" y="35"/>
                        <a:pt x="42" y="35"/>
                        <a:pt x="42" y="35"/>
                      </a:cubicBezTo>
                      <a:cubicBezTo>
                        <a:pt x="45" y="35"/>
                        <a:pt x="47" y="33"/>
                        <a:pt x="48" y="31"/>
                      </a:cubicBezTo>
                      <a:cubicBezTo>
                        <a:pt x="54" y="13"/>
                        <a:pt x="54" y="13"/>
                        <a:pt x="54" y="13"/>
                      </a:cubicBezTo>
                      <a:cubicBezTo>
                        <a:pt x="54" y="13"/>
                        <a:pt x="54" y="12"/>
                        <a:pt x="54" y="12"/>
                      </a:cubicBezTo>
                      <a:cubicBezTo>
                        <a:pt x="56" y="6"/>
                        <a:pt x="56" y="6"/>
                        <a:pt x="56" y="6"/>
                      </a:cubicBezTo>
                      <a:cubicBezTo>
                        <a:pt x="56" y="4"/>
                        <a:pt x="58" y="3"/>
                        <a:pt x="59" y="3"/>
                      </a:cubicBezTo>
                      <a:cubicBezTo>
                        <a:pt x="70" y="3"/>
                        <a:pt x="70" y="3"/>
                        <a:pt x="70" y="3"/>
                      </a:cubicBezTo>
                      <a:cubicBezTo>
                        <a:pt x="70" y="3"/>
                        <a:pt x="71" y="3"/>
                        <a:pt x="71" y="2"/>
                      </a:cubicBezTo>
                      <a:cubicBezTo>
                        <a:pt x="71" y="1"/>
                        <a:pt x="70" y="0"/>
                        <a:pt x="70" y="0"/>
                      </a:cubicBezTo>
                      <a:close/>
                      <a:moveTo>
                        <a:pt x="49" y="18"/>
                      </a:moveTo>
                      <a:cubicBezTo>
                        <a:pt x="45" y="18"/>
                        <a:pt x="45" y="18"/>
                        <a:pt x="45" y="18"/>
                      </a:cubicBezTo>
                      <a:cubicBezTo>
                        <a:pt x="46" y="13"/>
                        <a:pt x="46" y="13"/>
                        <a:pt x="46" y="13"/>
                      </a:cubicBezTo>
                      <a:cubicBezTo>
                        <a:pt x="50" y="13"/>
                        <a:pt x="50" y="13"/>
                        <a:pt x="50" y="13"/>
                      </a:cubicBezTo>
                      <a:lnTo>
                        <a:pt x="49" y="18"/>
                      </a:lnTo>
                      <a:close/>
                      <a:moveTo>
                        <a:pt x="47" y="25"/>
                      </a:moveTo>
                      <a:cubicBezTo>
                        <a:pt x="44" y="25"/>
                        <a:pt x="44" y="25"/>
                        <a:pt x="44" y="25"/>
                      </a:cubicBezTo>
                      <a:cubicBezTo>
                        <a:pt x="45" y="20"/>
                        <a:pt x="45" y="20"/>
                        <a:pt x="45" y="20"/>
                      </a:cubicBezTo>
                      <a:cubicBezTo>
                        <a:pt x="48" y="20"/>
                        <a:pt x="48" y="20"/>
                        <a:pt x="48" y="20"/>
                      </a:cubicBezTo>
                      <a:lnTo>
                        <a:pt x="47" y="25"/>
                      </a:lnTo>
                      <a:close/>
                      <a:moveTo>
                        <a:pt x="9" y="30"/>
                      </a:moveTo>
                      <a:cubicBezTo>
                        <a:pt x="8" y="27"/>
                        <a:pt x="8" y="27"/>
                        <a:pt x="8" y="27"/>
                      </a:cubicBezTo>
                      <a:cubicBezTo>
                        <a:pt x="11" y="27"/>
                        <a:pt x="11" y="27"/>
                        <a:pt x="11" y="27"/>
                      </a:cubicBezTo>
                      <a:cubicBezTo>
                        <a:pt x="12" y="32"/>
                        <a:pt x="12" y="32"/>
                        <a:pt x="12" y="32"/>
                      </a:cubicBezTo>
                      <a:cubicBezTo>
                        <a:pt x="11" y="32"/>
                        <a:pt x="10" y="31"/>
                        <a:pt x="9" y="30"/>
                      </a:cubicBezTo>
                      <a:close/>
                      <a:moveTo>
                        <a:pt x="35" y="18"/>
                      </a:moveTo>
                      <a:cubicBezTo>
                        <a:pt x="28" y="18"/>
                        <a:pt x="28" y="18"/>
                        <a:pt x="28" y="18"/>
                      </a:cubicBezTo>
                      <a:cubicBezTo>
                        <a:pt x="29" y="13"/>
                        <a:pt x="29" y="13"/>
                        <a:pt x="29" y="13"/>
                      </a:cubicBezTo>
                      <a:cubicBezTo>
                        <a:pt x="35" y="13"/>
                        <a:pt x="35" y="13"/>
                        <a:pt x="35" y="13"/>
                      </a:cubicBezTo>
                      <a:lnTo>
                        <a:pt x="35" y="18"/>
                      </a:lnTo>
                      <a:close/>
                      <a:moveTo>
                        <a:pt x="37" y="13"/>
                      </a:moveTo>
                      <a:cubicBezTo>
                        <a:pt x="44" y="13"/>
                        <a:pt x="44" y="13"/>
                        <a:pt x="44" y="13"/>
                      </a:cubicBezTo>
                      <a:cubicBezTo>
                        <a:pt x="43" y="18"/>
                        <a:pt x="43" y="18"/>
                        <a:pt x="43" y="18"/>
                      </a:cubicBezTo>
                      <a:cubicBezTo>
                        <a:pt x="37" y="18"/>
                        <a:pt x="37" y="18"/>
                        <a:pt x="37" y="18"/>
                      </a:cubicBezTo>
                      <a:lnTo>
                        <a:pt x="37" y="13"/>
                      </a:lnTo>
                      <a:close/>
                      <a:moveTo>
                        <a:pt x="28" y="20"/>
                      </a:moveTo>
                      <a:cubicBezTo>
                        <a:pt x="35" y="20"/>
                        <a:pt x="35" y="20"/>
                        <a:pt x="35" y="20"/>
                      </a:cubicBezTo>
                      <a:cubicBezTo>
                        <a:pt x="34" y="25"/>
                        <a:pt x="34" y="25"/>
                        <a:pt x="34" y="25"/>
                      </a:cubicBezTo>
                      <a:cubicBezTo>
                        <a:pt x="28" y="25"/>
                        <a:pt x="28" y="25"/>
                        <a:pt x="28" y="25"/>
                      </a:cubicBezTo>
                      <a:lnTo>
                        <a:pt x="28" y="20"/>
                      </a:lnTo>
                      <a:close/>
                      <a:moveTo>
                        <a:pt x="26" y="25"/>
                      </a:moveTo>
                      <a:cubicBezTo>
                        <a:pt x="21" y="25"/>
                        <a:pt x="21" y="25"/>
                        <a:pt x="21" y="25"/>
                      </a:cubicBezTo>
                      <a:cubicBezTo>
                        <a:pt x="20" y="20"/>
                        <a:pt x="20" y="20"/>
                        <a:pt x="20" y="20"/>
                      </a:cubicBezTo>
                      <a:cubicBezTo>
                        <a:pt x="26" y="20"/>
                        <a:pt x="26" y="20"/>
                        <a:pt x="26" y="20"/>
                      </a:cubicBezTo>
                      <a:lnTo>
                        <a:pt x="26" y="25"/>
                      </a:lnTo>
                      <a:close/>
                      <a:moveTo>
                        <a:pt x="26" y="18"/>
                      </a:moveTo>
                      <a:cubicBezTo>
                        <a:pt x="20" y="18"/>
                        <a:pt x="20" y="18"/>
                        <a:pt x="20" y="18"/>
                      </a:cubicBezTo>
                      <a:cubicBezTo>
                        <a:pt x="20" y="13"/>
                        <a:pt x="20" y="13"/>
                        <a:pt x="20" y="13"/>
                      </a:cubicBezTo>
                      <a:cubicBezTo>
                        <a:pt x="27" y="13"/>
                        <a:pt x="27" y="13"/>
                        <a:pt x="27" y="13"/>
                      </a:cubicBezTo>
                      <a:lnTo>
                        <a:pt x="26" y="18"/>
                      </a:lnTo>
                      <a:close/>
                      <a:moveTo>
                        <a:pt x="18" y="18"/>
                      </a:moveTo>
                      <a:cubicBezTo>
                        <a:pt x="12" y="18"/>
                        <a:pt x="12" y="18"/>
                        <a:pt x="12" y="18"/>
                      </a:cubicBezTo>
                      <a:cubicBezTo>
                        <a:pt x="11" y="13"/>
                        <a:pt x="11" y="13"/>
                        <a:pt x="11" y="13"/>
                      </a:cubicBezTo>
                      <a:cubicBezTo>
                        <a:pt x="18" y="13"/>
                        <a:pt x="18" y="13"/>
                        <a:pt x="18" y="13"/>
                      </a:cubicBezTo>
                      <a:lnTo>
                        <a:pt x="18" y="18"/>
                      </a:lnTo>
                      <a:close/>
                      <a:moveTo>
                        <a:pt x="18" y="20"/>
                      </a:moveTo>
                      <a:cubicBezTo>
                        <a:pt x="19" y="25"/>
                        <a:pt x="19" y="25"/>
                        <a:pt x="19" y="25"/>
                      </a:cubicBezTo>
                      <a:cubicBezTo>
                        <a:pt x="13" y="25"/>
                        <a:pt x="13" y="25"/>
                        <a:pt x="13" y="25"/>
                      </a:cubicBezTo>
                      <a:cubicBezTo>
                        <a:pt x="12" y="20"/>
                        <a:pt x="12" y="20"/>
                        <a:pt x="12" y="20"/>
                      </a:cubicBezTo>
                      <a:lnTo>
                        <a:pt x="18" y="20"/>
                      </a:lnTo>
                      <a:close/>
                      <a:moveTo>
                        <a:pt x="11" y="25"/>
                      </a:moveTo>
                      <a:cubicBezTo>
                        <a:pt x="7" y="25"/>
                        <a:pt x="7" y="25"/>
                        <a:pt x="7" y="25"/>
                      </a:cubicBezTo>
                      <a:cubicBezTo>
                        <a:pt x="5" y="20"/>
                        <a:pt x="5" y="20"/>
                        <a:pt x="5" y="20"/>
                      </a:cubicBezTo>
                      <a:cubicBezTo>
                        <a:pt x="10" y="20"/>
                        <a:pt x="10" y="20"/>
                        <a:pt x="10" y="20"/>
                      </a:cubicBezTo>
                      <a:lnTo>
                        <a:pt x="11" y="25"/>
                      </a:lnTo>
                      <a:close/>
                      <a:moveTo>
                        <a:pt x="13" y="27"/>
                      </a:moveTo>
                      <a:cubicBezTo>
                        <a:pt x="19" y="27"/>
                        <a:pt x="19" y="27"/>
                        <a:pt x="19" y="27"/>
                      </a:cubicBezTo>
                      <a:cubicBezTo>
                        <a:pt x="19" y="32"/>
                        <a:pt x="19" y="32"/>
                        <a:pt x="19" y="32"/>
                      </a:cubicBezTo>
                      <a:cubicBezTo>
                        <a:pt x="14" y="32"/>
                        <a:pt x="14" y="32"/>
                        <a:pt x="14" y="32"/>
                      </a:cubicBezTo>
                      <a:lnTo>
                        <a:pt x="13" y="27"/>
                      </a:lnTo>
                      <a:close/>
                      <a:moveTo>
                        <a:pt x="21" y="27"/>
                      </a:moveTo>
                      <a:cubicBezTo>
                        <a:pt x="26" y="27"/>
                        <a:pt x="26" y="27"/>
                        <a:pt x="26" y="27"/>
                      </a:cubicBezTo>
                      <a:cubicBezTo>
                        <a:pt x="26" y="32"/>
                        <a:pt x="26" y="32"/>
                        <a:pt x="26" y="32"/>
                      </a:cubicBezTo>
                      <a:cubicBezTo>
                        <a:pt x="21" y="32"/>
                        <a:pt x="21" y="32"/>
                        <a:pt x="21" y="32"/>
                      </a:cubicBezTo>
                      <a:lnTo>
                        <a:pt x="21" y="27"/>
                      </a:lnTo>
                      <a:close/>
                      <a:moveTo>
                        <a:pt x="28" y="27"/>
                      </a:moveTo>
                      <a:cubicBezTo>
                        <a:pt x="34" y="27"/>
                        <a:pt x="34" y="27"/>
                        <a:pt x="34" y="27"/>
                      </a:cubicBezTo>
                      <a:cubicBezTo>
                        <a:pt x="33" y="32"/>
                        <a:pt x="33" y="32"/>
                        <a:pt x="33" y="32"/>
                      </a:cubicBezTo>
                      <a:cubicBezTo>
                        <a:pt x="28" y="32"/>
                        <a:pt x="28" y="32"/>
                        <a:pt x="28" y="32"/>
                      </a:cubicBezTo>
                      <a:lnTo>
                        <a:pt x="28" y="27"/>
                      </a:lnTo>
                      <a:close/>
                      <a:moveTo>
                        <a:pt x="36" y="27"/>
                      </a:moveTo>
                      <a:cubicBezTo>
                        <a:pt x="41" y="27"/>
                        <a:pt x="41" y="27"/>
                        <a:pt x="41" y="27"/>
                      </a:cubicBezTo>
                      <a:cubicBezTo>
                        <a:pt x="40" y="32"/>
                        <a:pt x="40" y="32"/>
                        <a:pt x="40" y="32"/>
                      </a:cubicBezTo>
                      <a:cubicBezTo>
                        <a:pt x="35" y="32"/>
                        <a:pt x="35" y="32"/>
                        <a:pt x="35" y="32"/>
                      </a:cubicBezTo>
                      <a:lnTo>
                        <a:pt x="36" y="27"/>
                      </a:lnTo>
                      <a:close/>
                      <a:moveTo>
                        <a:pt x="36" y="25"/>
                      </a:moveTo>
                      <a:cubicBezTo>
                        <a:pt x="37" y="20"/>
                        <a:pt x="37" y="20"/>
                        <a:pt x="37" y="20"/>
                      </a:cubicBezTo>
                      <a:cubicBezTo>
                        <a:pt x="43" y="20"/>
                        <a:pt x="43" y="20"/>
                        <a:pt x="43" y="20"/>
                      </a:cubicBezTo>
                      <a:cubicBezTo>
                        <a:pt x="42" y="25"/>
                        <a:pt x="42" y="25"/>
                        <a:pt x="42" y="25"/>
                      </a:cubicBezTo>
                      <a:lnTo>
                        <a:pt x="36" y="25"/>
                      </a:lnTo>
                      <a:close/>
                      <a:moveTo>
                        <a:pt x="4" y="13"/>
                      </a:moveTo>
                      <a:cubicBezTo>
                        <a:pt x="4" y="13"/>
                        <a:pt x="4" y="13"/>
                        <a:pt x="4" y="13"/>
                      </a:cubicBezTo>
                      <a:cubicBezTo>
                        <a:pt x="9" y="13"/>
                        <a:pt x="9" y="13"/>
                        <a:pt x="9" y="13"/>
                      </a:cubicBezTo>
                      <a:cubicBezTo>
                        <a:pt x="10" y="18"/>
                        <a:pt x="10" y="18"/>
                        <a:pt x="10" y="18"/>
                      </a:cubicBezTo>
                      <a:cubicBezTo>
                        <a:pt x="4" y="18"/>
                        <a:pt x="4" y="18"/>
                        <a:pt x="4" y="18"/>
                      </a:cubicBezTo>
                      <a:cubicBezTo>
                        <a:pt x="3" y="14"/>
                        <a:pt x="3" y="14"/>
                        <a:pt x="3" y="14"/>
                      </a:cubicBezTo>
                      <a:cubicBezTo>
                        <a:pt x="3" y="14"/>
                        <a:pt x="3" y="14"/>
                        <a:pt x="3" y="14"/>
                      </a:cubicBezTo>
                      <a:cubicBezTo>
                        <a:pt x="3" y="13"/>
                        <a:pt x="3" y="13"/>
                        <a:pt x="4" y="13"/>
                      </a:cubicBezTo>
                      <a:close/>
                      <a:moveTo>
                        <a:pt x="42" y="32"/>
                      </a:moveTo>
                      <a:cubicBezTo>
                        <a:pt x="42" y="32"/>
                        <a:pt x="42" y="32"/>
                        <a:pt x="42" y="32"/>
                      </a:cubicBezTo>
                      <a:cubicBezTo>
                        <a:pt x="43" y="27"/>
                        <a:pt x="43" y="27"/>
                        <a:pt x="43" y="27"/>
                      </a:cubicBezTo>
                      <a:cubicBezTo>
                        <a:pt x="46" y="27"/>
                        <a:pt x="46" y="27"/>
                        <a:pt x="46" y="27"/>
                      </a:cubicBezTo>
                      <a:cubicBezTo>
                        <a:pt x="45" y="30"/>
                        <a:pt x="45" y="30"/>
                        <a:pt x="45" y="30"/>
                      </a:cubicBezTo>
                      <a:cubicBezTo>
                        <a:pt x="45" y="31"/>
                        <a:pt x="43" y="32"/>
                        <a:pt x="42" y="32"/>
                      </a:cubicBezTo>
                      <a:close/>
                      <a:moveTo>
                        <a:pt x="13" y="44"/>
                      </a:moveTo>
                      <a:cubicBezTo>
                        <a:pt x="11" y="44"/>
                        <a:pt x="10" y="46"/>
                        <a:pt x="10" y="48"/>
                      </a:cubicBezTo>
                      <a:cubicBezTo>
                        <a:pt x="10" y="50"/>
                        <a:pt x="11" y="51"/>
                        <a:pt x="13" y="51"/>
                      </a:cubicBezTo>
                      <a:cubicBezTo>
                        <a:pt x="15" y="51"/>
                        <a:pt x="17" y="50"/>
                        <a:pt x="17" y="48"/>
                      </a:cubicBezTo>
                      <a:cubicBezTo>
                        <a:pt x="17" y="46"/>
                        <a:pt x="15" y="44"/>
                        <a:pt x="13" y="44"/>
                      </a:cubicBezTo>
                      <a:close/>
                      <a:moveTo>
                        <a:pt x="13" y="49"/>
                      </a:moveTo>
                      <a:cubicBezTo>
                        <a:pt x="13" y="49"/>
                        <a:pt x="12" y="48"/>
                        <a:pt x="12" y="48"/>
                      </a:cubicBezTo>
                      <a:cubicBezTo>
                        <a:pt x="12" y="47"/>
                        <a:pt x="13" y="46"/>
                        <a:pt x="13" y="46"/>
                      </a:cubicBezTo>
                      <a:cubicBezTo>
                        <a:pt x="14" y="46"/>
                        <a:pt x="15" y="47"/>
                        <a:pt x="15" y="48"/>
                      </a:cubicBezTo>
                      <a:cubicBezTo>
                        <a:pt x="15" y="48"/>
                        <a:pt x="14" y="49"/>
                        <a:pt x="13" y="49"/>
                      </a:cubicBezTo>
                      <a:close/>
                      <a:moveTo>
                        <a:pt x="40" y="44"/>
                      </a:moveTo>
                      <a:cubicBezTo>
                        <a:pt x="38" y="44"/>
                        <a:pt x="37" y="46"/>
                        <a:pt x="37" y="48"/>
                      </a:cubicBezTo>
                      <a:cubicBezTo>
                        <a:pt x="37" y="50"/>
                        <a:pt x="38" y="51"/>
                        <a:pt x="40" y="51"/>
                      </a:cubicBezTo>
                      <a:cubicBezTo>
                        <a:pt x="42" y="51"/>
                        <a:pt x="44" y="50"/>
                        <a:pt x="44" y="48"/>
                      </a:cubicBezTo>
                      <a:cubicBezTo>
                        <a:pt x="44" y="46"/>
                        <a:pt x="42" y="44"/>
                        <a:pt x="40" y="44"/>
                      </a:cubicBezTo>
                      <a:close/>
                      <a:moveTo>
                        <a:pt x="40" y="49"/>
                      </a:moveTo>
                      <a:cubicBezTo>
                        <a:pt x="39" y="49"/>
                        <a:pt x="39" y="48"/>
                        <a:pt x="39" y="48"/>
                      </a:cubicBezTo>
                      <a:cubicBezTo>
                        <a:pt x="39" y="47"/>
                        <a:pt x="39" y="46"/>
                        <a:pt x="40" y="46"/>
                      </a:cubicBezTo>
                      <a:cubicBezTo>
                        <a:pt x="41" y="46"/>
                        <a:pt x="42" y="47"/>
                        <a:pt x="42" y="48"/>
                      </a:cubicBezTo>
                      <a:cubicBezTo>
                        <a:pt x="42" y="48"/>
                        <a:pt x="41" y="49"/>
                        <a:pt x="40" y="49"/>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1" name="Freeform 24">
                  <a:extLst>
                    <a:ext uri="{FF2B5EF4-FFF2-40B4-BE49-F238E27FC236}">
                      <a16:creationId xmlns:a16="http://schemas.microsoft.com/office/drawing/2014/main" id="{5186211A-1F25-D443-906E-52C7363A2E21}"/>
                    </a:ext>
                  </a:extLst>
                </p:cNvPr>
                <p:cNvSpPr>
                  <a:spLocks noEditPoints="1"/>
                </p:cNvSpPr>
                <p:nvPr/>
              </p:nvSpPr>
              <p:spPr bwMode="auto">
                <a:xfrm>
                  <a:off x="7596359" y="3087540"/>
                  <a:ext cx="380570" cy="401423"/>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2" name="Freeform 30">
                  <a:extLst>
                    <a:ext uri="{FF2B5EF4-FFF2-40B4-BE49-F238E27FC236}">
                      <a16:creationId xmlns:a16="http://schemas.microsoft.com/office/drawing/2014/main" id="{30A3B121-C905-9F4E-9682-9555FCFE6CD4}"/>
                    </a:ext>
                  </a:extLst>
                </p:cNvPr>
                <p:cNvSpPr>
                  <a:spLocks noEditPoints="1"/>
                </p:cNvSpPr>
                <p:nvPr/>
              </p:nvSpPr>
              <p:spPr bwMode="auto">
                <a:xfrm>
                  <a:off x="4257861" y="2875584"/>
                  <a:ext cx="353067" cy="335114"/>
                </a:xfrm>
                <a:custGeom>
                  <a:avLst/>
                  <a:gdLst>
                    <a:gd name="T0" fmla="*/ 75 w 75"/>
                    <a:gd name="T1" fmla="*/ 27 h 71"/>
                    <a:gd name="T2" fmla="*/ 69 w 75"/>
                    <a:gd name="T3" fmla="*/ 14 h 71"/>
                    <a:gd name="T4" fmla="*/ 64 w 75"/>
                    <a:gd name="T5" fmla="*/ 0 h 71"/>
                    <a:gd name="T6" fmla="*/ 5 w 75"/>
                    <a:gd name="T7" fmla="*/ 11 h 71"/>
                    <a:gd name="T8" fmla="*/ 1 w 75"/>
                    <a:gd name="T9" fmla="*/ 26 h 71"/>
                    <a:gd name="T10" fmla="*/ 0 w 75"/>
                    <a:gd name="T11" fmla="*/ 31 h 71"/>
                    <a:gd name="T12" fmla="*/ 1 w 75"/>
                    <a:gd name="T13" fmla="*/ 65 h 71"/>
                    <a:gd name="T14" fmla="*/ 70 w 75"/>
                    <a:gd name="T15" fmla="*/ 71 h 71"/>
                    <a:gd name="T16" fmla="*/ 70 w 75"/>
                    <a:gd name="T17" fmla="*/ 61 h 71"/>
                    <a:gd name="T18" fmla="*/ 4 w 75"/>
                    <a:gd name="T19" fmla="*/ 26 h 71"/>
                    <a:gd name="T20" fmla="*/ 71 w 75"/>
                    <a:gd name="T21" fmla="*/ 26 h 71"/>
                    <a:gd name="T22" fmla="*/ 58 w 75"/>
                    <a:gd name="T23" fmla="*/ 33 h 71"/>
                    <a:gd name="T24" fmla="*/ 54 w 75"/>
                    <a:gd name="T25" fmla="*/ 28 h 71"/>
                    <a:gd name="T26" fmla="*/ 52 w 75"/>
                    <a:gd name="T27" fmla="*/ 31 h 71"/>
                    <a:gd name="T28" fmla="*/ 44 w 75"/>
                    <a:gd name="T29" fmla="*/ 31 h 71"/>
                    <a:gd name="T30" fmla="*/ 52 w 75"/>
                    <a:gd name="T31" fmla="*/ 31 h 71"/>
                    <a:gd name="T32" fmla="*/ 37 w 75"/>
                    <a:gd name="T33" fmla="*/ 33 h 71"/>
                    <a:gd name="T34" fmla="*/ 42 w 75"/>
                    <a:gd name="T35" fmla="*/ 28 h 71"/>
                    <a:gd name="T36" fmla="*/ 28 w 75"/>
                    <a:gd name="T37" fmla="*/ 33 h 71"/>
                    <a:gd name="T38" fmla="*/ 23 w 75"/>
                    <a:gd name="T39" fmla="*/ 28 h 71"/>
                    <a:gd name="T40" fmla="*/ 21 w 75"/>
                    <a:gd name="T41" fmla="*/ 28 h 71"/>
                    <a:gd name="T42" fmla="*/ 17 w 75"/>
                    <a:gd name="T43" fmla="*/ 33 h 71"/>
                    <a:gd name="T44" fmla="*/ 21 w 75"/>
                    <a:gd name="T45" fmla="*/ 28 h 71"/>
                    <a:gd name="T46" fmla="*/ 18 w 75"/>
                    <a:gd name="T47" fmla="*/ 35 h 71"/>
                    <a:gd name="T48" fmla="*/ 28 w 75"/>
                    <a:gd name="T49" fmla="*/ 35 h 71"/>
                    <a:gd name="T50" fmla="*/ 38 w 75"/>
                    <a:gd name="T51" fmla="*/ 35 h 71"/>
                    <a:gd name="T52" fmla="*/ 48 w 75"/>
                    <a:gd name="T53" fmla="*/ 35 h 71"/>
                    <a:gd name="T54" fmla="*/ 58 w 75"/>
                    <a:gd name="T55" fmla="*/ 35 h 71"/>
                    <a:gd name="T56" fmla="*/ 67 w 75"/>
                    <a:gd name="T57" fmla="*/ 62 h 71"/>
                    <a:gd name="T58" fmla="*/ 29 w 75"/>
                    <a:gd name="T59" fmla="*/ 40 h 71"/>
                    <a:gd name="T60" fmla="*/ 13 w 75"/>
                    <a:gd name="T61" fmla="*/ 62 h 71"/>
                    <a:gd name="T62" fmla="*/ 12 w 75"/>
                    <a:gd name="T63" fmla="*/ 33 h 71"/>
                    <a:gd name="T64" fmla="*/ 28 w 75"/>
                    <a:gd name="T65" fmla="*/ 42 h 71"/>
                    <a:gd name="T66" fmla="*/ 68 w 75"/>
                    <a:gd name="T67" fmla="*/ 33 h 71"/>
                    <a:gd name="T68" fmla="*/ 64 w 75"/>
                    <a:gd name="T69" fmla="*/ 28 h 71"/>
                    <a:gd name="T70" fmla="*/ 68 w 75"/>
                    <a:gd name="T71" fmla="*/ 33 h 71"/>
                    <a:gd name="T72" fmla="*/ 11 w 75"/>
                    <a:gd name="T73" fmla="*/ 14 h 71"/>
                    <a:gd name="T74" fmla="*/ 11 w 75"/>
                    <a:gd name="T75" fmla="*/ 3 h 71"/>
                    <a:gd name="T76" fmla="*/ 67 w 75"/>
                    <a:gd name="T77" fmla="*/ 11 h 71"/>
                    <a:gd name="T78" fmla="*/ 11 w 75"/>
                    <a:gd name="T79" fmla="*/ 31 h 71"/>
                    <a:gd name="T80" fmla="*/ 3 w 75"/>
                    <a:gd name="T81" fmla="*/ 31 h 71"/>
                    <a:gd name="T82" fmla="*/ 4 w 75"/>
                    <a:gd name="T83" fmla="*/ 65 h 71"/>
                    <a:gd name="T84" fmla="*/ 29 w 75"/>
                    <a:gd name="T85" fmla="*/ 64 h 71"/>
                    <a:gd name="T86" fmla="*/ 71 w 75"/>
                    <a:gd name="T87" fmla="*/ 67 h 71"/>
                    <a:gd name="T88" fmla="*/ 4 w 75"/>
                    <a:gd name="T89" fmla="*/ 67 h 71"/>
                    <a:gd name="T90" fmla="*/ 62 w 75"/>
                    <a:gd name="T91" fmla="*/ 56 h 71"/>
                    <a:gd name="T92" fmla="*/ 39 w 75"/>
                    <a:gd name="T93" fmla="*/ 40 h 71"/>
                    <a:gd name="T94" fmla="*/ 39 w 75"/>
                    <a:gd name="T95" fmla="*/ 57 h 71"/>
                    <a:gd name="T96" fmla="*/ 60 w 75"/>
                    <a:gd name="T97" fmla="*/ 5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 h="71">
                      <a:moveTo>
                        <a:pt x="75" y="31"/>
                      </a:moveTo>
                      <a:cubicBezTo>
                        <a:pt x="75" y="28"/>
                        <a:pt x="75" y="28"/>
                        <a:pt x="75" y="28"/>
                      </a:cubicBezTo>
                      <a:cubicBezTo>
                        <a:pt x="75" y="27"/>
                        <a:pt x="75" y="27"/>
                        <a:pt x="75" y="27"/>
                      </a:cubicBezTo>
                      <a:cubicBezTo>
                        <a:pt x="75" y="27"/>
                        <a:pt x="75" y="26"/>
                        <a:pt x="75" y="26"/>
                      </a:cubicBezTo>
                      <a:cubicBezTo>
                        <a:pt x="70" y="14"/>
                        <a:pt x="70" y="14"/>
                        <a:pt x="70" y="14"/>
                      </a:cubicBezTo>
                      <a:cubicBezTo>
                        <a:pt x="70" y="14"/>
                        <a:pt x="69" y="14"/>
                        <a:pt x="69" y="14"/>
                      </a:cubicBezTo>
                      <a:cubicBezTo>
                        <a:pt x="70" y="13"/>
                        <a:pt x="70" y="12"/>
                        <a:pt x="70" y="11"/>
                      </a:cubicBezTo>
                      <a:cubicBezTo>
                        <a:pt x="70" y="5"/>
                        <a:pt x="70" y="5"/>
                        <a:pt x="70" y="5"/>
                      </a:cubicBezTo>
                      <a:cubicBezTo>
                        <a:pt x="70" y="2"/>
                        <a:pt x="67" y="0"/>
                        <a:pt x="64" y="0"/>
                      </a:cubicBezTo>
                      <a:cubicBezTo>
                        <a:pt x="11" y="0"/>
                        <a:pt x="11" y="0"/>
                        <a:pt x="11" y="0"/>
                      </a:cubicBezTo>
                      <a:cubicBezTo>
                        <a:pt x="8" y="0"/>
                        <a:pt x="5" y="2"/>
                        <a:pt x="5" y="5"/>
                      </a:cubicBezTo>
                      <a:cubicBezTo>
                        <a:pt x="5" y="11"/>
                        <a:pt x="5" y="11"/>
                        <a:pt x="5" y="11"/>
                      </a:cubicBezTo>
                      <a:cubicBezTo>
                        <a:pt x="5" y="12"/>
                        <a:pt x="5" y="13"/>
                        <a:pt x="6" y="14"/>
                      </a:cubicBezTo>
                      <a:cubicBezTo>
                        <a:pt x="6" y="14"/>
                        <a:pt x="6" y="14"/>
                        <a:pt x="5" y="14"/>
                      </a:cubicBezTo>
                      <a:cubicBezTo>
                        <a:pt x="1" y="26"/>
                        <a:pt x="1" y="26"/>
                        <a:pt x="1" y="26"/>
                      </a:cubicBezTo>
                      <a:cubicBezTo>
                        <a:pt x="0" y="26"/>
                        <a:pt x="0" y="27"/>
                        <a:pt x="0" y="27"/>
                      </a:cubicBezTo>
                      <a:cubicBezTo>
                        <a:pt x="0" y="27"/>
                        <a:pt x="0" y="27"/>
                        <a:pt x="0" y="28"/>
                      </a:cubicBezTo>
                      <a:cubicBezTo>
                        <a:pt x="0" y="31"/>
                        <a:pt x="0" y="31"/>
                        <a:pt x="0" y="31"/>
                      </a:cubicBezTo>
                      <a:cubicBezTo>
                        <a:pt x="0" y="33"/>
                        <a:pt x="2" y="36"/>
                        <a:pt x="5" y="36"/>
                      </a:cubicBezTo>
                      <a:cubicBezTo>
                        <a:pt x="5" y="61"/>
                        <a:pt x="5" y="61"/>
                        <a:pt x="5" y="61"/>
                      </a:cubicBezTo>
                      <a:cubicBezTo>
                        <a:pt x="3" y="61"/>
                        <a:pt x="1" y="63"/>
                        <a:pt x="1" y="65"/>
                      </a:cubicBezTo>
                      <a:cubicBezTo>
                        <a:pt x="1" y="67"/>
                        <a:pt x="1" y="67"/>
                        <a:pt x="1" y="67"/>
                      </a:cubicBezTo>
                      <a:cubicBezTo>
                        <a:pt x="1" y="69"/>
                        <a:pt x="3" y="71"/>
                        <a:pt x="6" y="71"/>
                      </a:cubicBezTo>
                      <a:cubicBezTo>
                        <a:pt x="70" y="71"/>
                        <a:pt x="70" y="71"/>
                        <a:pt x="70" y="71"/>
                      </a:cubicBezTo>
                      <a:cubicBezTo>
                        <a:pt x="72" y="71"/>
                        <a:pt x="74" y="69"/>
                        <a:pt x="74" y="67"/>
                      </a:cubicBezTo>
                      <a:cubicBezTo>
                        <a:pt x="74" y="65"/>
                        <a:pt x="74" y="65"/>
                        <a:pt x="74" y="65"/>
                      </a:cubicBezTo>
                      <a:cubicBezTo>
                        <a:pt x="74" y="63"/>
                        <a:pt x="72" y="61"/>
                        <a:pt x="70" y="61"/>
                      </a:cubicBezTo>
                      <a:cubicBezTo>
                        <a:pt x="70" y="36"/>
                        <a:pt x="70" y="36"/>
                        <a:pt x="70" y="36"/>
                      </a:cubicBezTo>
                      <a:cubicBezTo>
                        <a:pt x="73" y="36"/>
                        <a:pt x="75" y="33"/>
                        <a:pt x="75" y="31"/>
                      </a:cubicBezTo>
                      <a:close/>
                      <a:moveTo>
                        <a:pt x="4" y="26"/>
                      </a:moveTo>
                      <a:cubicBezTo>
                        <a:pt x="8" y="16"/>
                        <a:pt x="8" y="16"/>
                        <a:pt x="8" y="16"/>
                      </a:cubicBezTo>
                      <a:cubicBezTo>
                        <a:pt x="67" y="16"/>
                        <a:pt x="67" y="16"/>
                        <a:pt x="67" y="16"/>
                      </a:cubicBezTo>
                      <a:cubicBezTo>
                        <a:pt x="71" y="26"/>
                        <a:pt x="71" y="26"/>
                        <a:pt x="71" y="26"/>
                      </a:cubicBezTo>
                      <a:lnTo>
                        <a:pt x="4" y="26"/>
                      </a:lnTo>
                      <a:close/>
                      <a:moveTo>
                        <a:pt x="62" y="31"/>
                      </a:moveTo>
                      <a:cubicBezTo>
                        <a:pt x="62" y="32"/>
                        <a:pt x="60" y="33"/>
                        <a:pt x="58" y="33"/>
                      </a:cubicBezTo>
                      <a:cubicBezTo>
                        <a:pt x="57" y="33"/>
                        <a:pt x="57" y="33"/>
                        <a:pt x="57" y="33"/>
                      </a:cubicBezTo>
                      <a:cubicBezTo>
                        <a:pt x="55" y="33"/>
                        <a:pt x="54" y="32"/>
                        <a:pt x="54" y="31"/>
                      </a:cubicBezTo>
                      <a:cubicBezTo>
                        <a:pt x="54" y="28"/>
                        <a:pt x="54" y="28"/>
                        <a:pt x="54" y="28"/>
                      </a:cubicBezTo>
                      <a:cubicBezTo>
                        <a:pt x="62" y="28"/>
                        <a:pt x="62" y="28"/>
                        <a:pt x="62" y="28"/>
                      </a:cubicBezTo>
                      <a:lnTo>
                        <a:pt x="62" y="31"/>
                      </a:lnTo>
                      <a:close/>
                      <a:moveTo>
                        <a:pt x="52" y="31"/>
                      </a:moveTo>
                      <a:cubicBezTo>
                        <a:pt x="52" y="32"/>
                        <a:pt x="50" y="33"/>
                        <a:pt x="48" y="33"/>
                      </a:cubicBezTo>
                      <a:cubicBezTo>
                        <a:pt x="47" y="33"/>
                        <a:pt x="47" y="33"/>
                        <a:pt x="47" y="33"/>
                      </a:cubicBezTo>
                      <a:cubicBezTo>
                        <a:pt x="45" y="33"/>
                        <a:pt x="44" y="32"/>
                        <a:pt x="44" y="31"/>
                      </a:cubicBezTo>
                      <a:cubicBezTo>
                        <a:pt x="44" y="28"/>
                        <a:pt x="44" y="28"/>
                        <a:pt x="44" y="28"/>
                      </a:cubicBezTo>
                      <a:cubicBezTo>
                        <a:pt x="52" y="28"/>
                        <a:pt x="52" y="28"/>
                        <a:pt x="52" y="28"/>
                      </a:cubicBezTo>
                      <a:lnTo>
                        <a:pt x="52" y="31"/>
                      </a:lnTo>
                      <a:close/>
                      <a:moveTo>
                        <a:pt x="42" y="31"/>
                      </a:moveTo>
                      <a:cubicBezTo>
                        <a:pt x="42" y="32"/>
                        <a:pt x="40" y="33"/>
                        <a:pt x="38" y="33"/>
                      </a:cubicBezTo>
                      <a:cubicBezTo>
                        <a:pt x="37" y="33"/>
                        <a:pt x="37" y="33"/>
                        <a:pt x="37" y="33"/>
                      </a:cubicBezTo>
                      <a:cubicBezTo>
                        <a:pt x="35" y="33"/>
                        <a:pt x="34" y="32"/>
                        <a:pt x="34" y="31"/>
                      </a:cubicBezTo>
                      <a:cubicBezTo>
                        <a:pt x="34" y="28"/>
                        <a:pt x="34" y="28"/>
                        <a:pt x="34" y="28"/>
                      </a:cubicBezTo>
                      <a:cubicBezTo>
                        <a:pt x="42" y="28"/>
                        <a:pt x="42" y="28"/>
                        <a:pt x="42" y="28"/>
                      </a:cubicBezTo>
                      <a:lnTo>
                        <a:pt x="42" y="31"/>
                      </a:lnTo>
                      <a:close/>
                      <a:moveTo>
                        <a:pt x="32" y="31"/>
                      </a:moveTo>
                      <a:cubicBezTo>
                        <a:pt x="32" y="32"/>
                        <a:pt x="30" y="33"/>
                        <a:pt x="28" y="33"/>
                      </a:cubicBezTo>
                      <a:cubicBezTo>
                        <a:pt x="27" y="33"/>
                        <a:pt x="27" y="33"/>
                        <a:pt x="27" y="33"/>
                      </a:cubicBezTo>
                      <a:cubicBezTo>
                        <a:pt x="25" y="33"/>
                        <a:pt x="23" y="32"/>
                        <a:pt x="23" y="31"/>
                      </a:cubicBezTo>
                      <a:cubicBezTo>
                        <a:pt x="23" y="28"/>
                        <a:pt x="23" y="28"/>
                        <a:pt x="23" y="28"/>
                      </a:cubicBezTo>
                      <a:cubicBezTo>
                        <a:pt x="32" y="28"/>
                        <a:pt x="32" y="28"/>
                        <a:pt x="32" y="28"/>
                      </a:cubicBezTo>
                      <a:lnTo>
                        <a:pt x="32" y="31"/>
                      </a:lnTo>
                      <a:close/>
                      <a:moveTo>
                        <a:pt x="21" y="28"/>
                      </a:moveTo>
                      <a:cubicBezTo>
                        <a:pt x="21" y="31"/>
                        <a:pt x="21" y="31"/>
                        <a:pt x="21" y="31"/>
                      </a:cubicBezTo>
                      <a:cubicBezTo>
                        <a:pt x="21" y="32"/>
                        <a:pt x="20" y="33"/>
                        <a:pt x="18" y="33"/>
                      </a:cubicBezTo>
                      <a:cubicBezTo>
                        <a:pt x="17" y="33"/>
                        <a:pt x="17" y="33"/>
                        <a:pt x="17" y="33"/>
                      </a:cubicBezTo>
                      <a:cubicBezTo>
                        <a:pt x="15" y="33"/>
                        <a:pt x="13" y="32"/>
                        <a:pt x="13" y="31"/>
                      </a:cubicBezTo>
                      <a:cubicBezTo>
                        <a:pt x="13" y="28"/>
                        <a:pt x="13" y="28"/>
                        <a:pt x="13" y="28"/>
                      </a:cubicBezTo>
                      <a:lnTo>
                        <a:pt x="21" y="28"/>
                      </a:lnTo>
                      <a:close/>
                      <a:moveTo>
                        <a:pt x="12" y="33"/>
                      </a:moveTo>
                      <a:cubicBezTo>
                        <a:pt x="13" y="35"/>
                        <a:pt x="15" y="35"/>
                        <a:pt x="17" y="35"/>
                      </a:cubicBezTo>
                      <a:cubicBezTo>
                        <a:pt x="18" y="35"/>
                        <a:pt x="18" y="35"/>
                        <a:pt x="18" y="35"/>
                      </a:cubicBezTo>
                      <a:cubicBezTo>
                        <a:pt x="20" y="35"/>
                        <a:pt x="21" y="35"/>
                        <a:pt x="22" y="33"/>
                      </a:cubicBezTo>
                      <a:cubicBezTo>
                        <a:pt x="23" y="35"/>
                        <a:pt x="25" y="35"/>
                        <a:pt x="27" y="35"/>
                      </a:cubicBezTo>
                      <a:cubicBezTo>
                        <a:pt x="28" y="35"/>
                        <a:pt x="28" y="35"/>
                        <a:pt x="28" y="35"/>
                      </a:cubicBezTo>
                      <a:cubicBezTo>
                        <a:pt x="30" y="35"/>
                        <a:pt x="32" y="35"/>
                        <a:pt x="33" y="33"/>
                      </a:cubicBezTo>
                      <a:cubicBezTo>
                        <a:pt x="34" y="35"/>
                        <a:pt x="35" y="35"/>
                        <a:pt x="37" y="35"/>
                      </a:cubicBezTo>
                      <a:cubicBezTo>
                        <a:pt x="38" y="35"/>
                        <a:pt x="38" y="35"/>
                        <a:pt x="38" y="35"/>
                      </a:cubicBezTo>
                      <a:cubicBezTo>
                        <a:pt x="40" y="35"/>
                        <a:pt x="42" y="35"/>
                        <a:pt x="43" y="33"/>
                      </a:cubicBezTo>
                      <a:cubicBezTo>
                        <a:pt x="44" y="35"/>
                        <a:pt x="45" y="35"/>
                        <a:pt x="47" y="35"/>
                      </a:cubicBezTo>
                      <a:cubicBezTo>
                        <a:pt x="48" y="35"/>
                        <a:pt x="48" y="35"/>
                        <a:pt x="48" y="35"/>
                      </a:cubicBezTo>
                      <a:cubicBezTo>
                        <a:pt x="50" y="35"/>
                        <a:pt x="52" y="35"/>
                        <a:pt x="53" y="33"/>
                      </a:cubicBezTo>
                      <a:cubicBezTo>
                        <a:pt x="54" y="35"/>
                        <a:pt x="55" y="35"/>
                        <a:pt x="57" y="35"/>
                      </a:cubicBezTo>
                      <a:cubicBezTo>
                        <a:pt x="58" y="35"/>
                        <a:pt x="58" y="35"/>
                        <a:pt x="58" y="35"/>
                      </a:cubicBezTo>
                      <a:cubicBezTo>
                        <a:pt x="60" y="35"/>
                        <a:pt x="62" y="35"/>
                        <a:pt x="63" y="33"/>
                      </a:cubicBezTo>
                      <a:cubicBezTo>
                        <a:pt x="64" y="35"/>
                        <a:pt x="65" y="35"/>
                        <a:pt x="67" y="35"/>
                      </a:cubicBezTo>
                      <a:cubicBezTo>
                        <a:pt x="67" y="62"/>
                        <a:pt x="67" y="62"/>
                        <a:pt x="67" y="62"/>
                      </a:cubicBezTo>
                      <a:cubicBezTo>
                        <a:pt x="30" y="62"/>
                        <a:pt x="30" y="62"/>
                        <a:pt x="30" y="62"/>
                      </a:cubicBezTo>
                      <a:cubicBezTo>
                        <a:pt x="30" y="41"/>
                        <a:pt x="30" y="41"/>
                        <a:pt x="30" y="41"/>
                      </a:cubicBezTo>
                      <a:cubicBezTo>
                        <a:pt x="30" y="40"/>
                        <a:pt x="30" y="40"/>
                        <a:pt x="29" y="40"/>
                      </a:cubicBezTo>
                      <a:cubicBezTo>
                        <a:pt x="14" y="40"/>
                        <a:pt x="14" y="40"/>
                        <a:pt x="14" y="40"/>
                      </a:cubicBezTo>
                      <a:cubicBezTo>
                        <a:pt x="13" y="40"/>
                        <a:pt x="13" y="40"/>
                        <a:pt x="13" y="41"/>
                      </a:cubicBezTo>
                      <a:cubicBezTo>
                        <a:pt x="13" y="62"/>
                        <a:pt x="13" y="62"/>
                        <a:pt x="13" y="62"/>
                      </a:cubicBezTo>
                      <a:cubicBezTo>
                        <a:pt x="8" y="62"/>
                        <a:pt x="8" y="62"/>
                        <a:pt x="8" y="62"/>
                      </a:cubicBezTo>
                      <a:cubicBezTo>
                        <a:pt x="8" y="35"/>
                        <a:pt x="8" y="35"/>
                        <a:pt x="8" y="35"/>
                      </a:cubicBezTo>
                      <a:cubicBezTo>
                        <a:pt x="10" y="35"/>
                        <a:pt x="11" y="35"/>
                        <a:pt x="12" y="33"/>
                      </a:cubicBezTo>
                      <a:close/>
                      <a:moveTo>
                        <a:pt x="15" y="62"/>
                      </a:moveTo>
                      <a:cubicBezTo>
                        <a:pt x="15" y="42"/>
                        <a:pt x="15" y="42"/>
                        <a:pt x="15" y="42"/>
                      </a:cubicBezTo>
                      <a:cubicBezTo>
                        <a:pt x="28" y="42"/>
                        <a:pt x="28" y="42"/>
                        <a:pt x="28" y="42"/>
                      </a:cubicBezTo>
                      <a:cubicBezTo>
                        <a:pt x="28" y="62"/>
                        <a:pt x="28" y="62"/>
                        <a:pt x="28" y="62"/>
                      </a:cubicBezTo>
                      <a:lnTo>
                        <a:pt x="15" y="62"/>
                      </a:lnTo>
                      <a:close/>
                      <a:moveTo>
                        <a:pt x="68" y="33"/>
                      </a:moveTo>
                      <a:cubicBezTo>
                        <a:pt x="67" y="33"/>
                        <a:pt x="67" y="33"/>
                        <a:pt x="67" y="33"/>
                      </a:cubicBezTo>
                      <a:cubicBezTo>
                        <a:pt x="65" y="33"/>
                        <a:pt x="64" y="32"/>
                        <a:pt x="64" y="31"/>
                      </a:cubicBezTo>
                      <a:cubicBezTo>
                        <a:pt x="64" y="28"/>
                        <a:pt x="64" y="28"/>
                        <a:pt x="64" y="28"/>
                      </a:cubicBezTo>
                      <a:cubicBezTo>
                        <a:pt x="72" y="28"/>
                        <a:pt x="72" y="28"/>
                        <a:pt x="72" y="28"/>
                      </a:cubicBezTo>
                      <a:cubicBezTo>
                        <a:pt x="72" y="31"/>
                        <a:pt x="72" y="31"/>
                        <a:pt x="72" y="31"/>
                      </a:cubicBezTo>
                      <a:cubicBezTo>
                        <a:pt x="72" y="32"/>
                        <a:pt x="70" y="33"/>
                        <a:pt x="68" y="33"/>
                      </a:cubicBezTo>
                      <a:close/>
                      <a:moveTo>
                        <a:pt x="67" y="11"/>
                      </a:moveTo>
                      <a:cubicBezTo>
                        <a:pt x="67" y="13"/>
                        <a:pt x="66" y="14"/>
                        <a:pt x="64" y="14"/>
                      </a:cubicBezTo>
                      <a:cubicBezTo>
                        <a:pt x="11" y="14"/>
                        <a:pt x="11" y="14"/>
                        <a:pt x="11" y="14"/>
                      </a:cubicBezTo>
                      <a:cubicBezTo>
                        <a:pt x="9" y="14"/>
                        <a:pt x="8" y="13"/>
                        <a:pt x="8" y="11"/>
                      </a:cubicBezTo>
                      <a:cubicBezTo>
                        <a:pt x="8" y="5"/>
                        <a:pt x="8" y="5"/>
                        <a:pt x="8" y="5"/>
                      </a:cubicBezTo>
                      <a:cubicBezTo>
                        <a:pt x="8" y="4"/>
                        <a:pt x="9" y="3"/>
                        <a:pt x="11" y="3"/>
                      </a:cubicBezTo>
                      <a:cubicBezTo>
                        <a:pt x="64" y="3"/>
                        <a:pt x="64" y="3"/>
                        <a:pt x="64" y="3"/>
                      </a:cubicBezTo>
                      <a:cubicBezTo>
                        <a:pt x="66" y="3"/>
                        <a:pt x="67" y="4"/>
                        <a:pt x="67" y="5"/>
                      </a:cubicBezTo>
                      <a:lnTo>
                        <a:pt x="67" y="11"/>
                      </a:lnTo>
                      <a:close/>
                      <a:moveTo>
                        <a:pt x="3" y="28"/>
                      </a:moveTo>
                      <a:cubicBezTo>
                        <a:pt x="11" y="28"/>
                        <a:pt x="11" y="28"/>
                        <a:pt x="11" y="28"/>
                      </a:cubicBezTo>
                      <a:cubicBezTo>
                        <a:pt x="11" y="31"/>
                        <a:pt x="11" y="31"/>
                        <a:pt x="11" y="31"/>
                      </a:cubicBezTo>
                      <a:cubicBezTo>
                        <a:pt x="11" y="32"/>
                        <a:pt x="10" y="33"/>
                        <a:pt x="8" y="33"/>
                      </a:cubicBezTo>
                      <a:cubicBezTo>
                        <a:pt x="7" y="33"/>
                        <a:pt x="7" y="33"/>
                        <a:pt x="7" y="33"/>
                      </a:cubicBezTo>
                      <a:cubicBezTo>
                        <a:pt x="5" y="33"/>
                        <a:pt x="3" y="32"/>
                        <a:pt x="3" y="31"/>
                      </a:cubicBezTo>
                      <a:lnTo>
                        <a:pt x="3" y="28"/>
                      </a:lnTo>
                      <a:close/>
                      <a:moveTo>
                        <a:pt x="4" y="67"/>
                      </a:moveTo>
                      <a:cubicBezTo>
                        <a:pt x="4" y="65"/>
                        <a:pt x="4" y="65"/>
                        <a:pt x="4" y="65"/>
                      </a:cubicBezTo>
                      <a:cubicBezTo>
                        <a:pt x="4" y="65"/>
                        <a:pt x="5" y="64"/>
                        <a:pt x="6" y="64"/>
                      </a:cubicBezTo>
                      <a:cubicBezTo>
                        <a:pt x="14" y="64"/>
                        <a:pt x="14" y="64"/>
                        <a:pt x="14" y="64"/>
                      </a:cubicBezTo>
                      <a:cubicBezTo>
                        <a:pt x="29" y="64"/>
                        <a:pt x="29" y="64"/>
                        <a:pt x="29" y="64"/>
                      </a:cubicBezTo>
                      <a:cubicBezTo>
                        <a:pt x="70" y="64"/>
                        <a:pt x="70" y="64"/>
                        <a:pt x="70" y="64"/>
                      </a:cubicBezTo>
                      <a:cubicBezTo>
                        <a:pt x="70" y="64"/>
                        <a:pt x="71" y="65"/>
                        <a:pt x="71" y="65"/>
                      </a:cubicBezTo>
                      <a:cubicBezTo>
                        <a:pt x="71" y="67"/>
                        <a:pt x="71" y="67"/>
                        <a:pt x="71" y="67"/>
                      </a:cubicBezTo>
                      <a:cubicBezTo>
                        <a:pt x="71" y="68"/>
                        <a:pt x="70" y="68"/>
                        <a:pt x="70" y="68"/>
                      </a:cubicBezTo>
                      <a:cubicBezTo>
                        <a:pt x="6" y="68"/>
                        <a:pt x="6" y="68"/>
                        <a:pt x="6" y="68"/>
                      </a:cubicBezTo>
                      <a:cubicBezTo>
                        <a:pt x="5" y="68"/>
                        <a:pt x="4" y="68"/>
                        <a:pt x="4" y="67"/>
                      </a:cubicBezTo>
                      <a:close/>
                      <a:moveTo>
                        <a:pt x="39" y="57"/>
                      </a:moveTo>
                      <a:cubicBezTo>
                        <a:pt x="61" y="57"/>
                        <a:pt x="61" y="57"/>
                        <a:pt x="61" y="57"/>
                      </a:cubicBezTo>
                      <a:cubicBezTo>
                        <a:pt x="62" y="57"/>
                        <a:pt x="62" y="56"/>
                        <a:pt x="62" y="56"/>
                      </a:cubicBezTo>
                      <a:cubicBezTo>
                        <a:pt x="62" y="41"/>
                        <a:pt x="62" y="41"/>
                        <a:pt x="62" y="41"/>
                      </a:cubicBezTo>
                      <a:cubicBezTo>
                        <a:pt x="62" y="40"/>
                        <a:pt x="62" y="40"/>
                        <a:pt x="61" y="40"/>
                      </a:cubicBezTo>
                      <a:cubicBezTo>
                        <a:pt x="39" y="40"/>
                        <a:pt x="39" y="40"/>
                        <a:pt x="39" y="40"/>
                      </a:cubicBezTo>
                      <a:cubicBezTo>
                        <a:pt x="38" y="40"/>
                        <a:pt x="38" y="40"/>
                        <a:pt x="38" y="41"/>
                      </a:cubicBezTo>
                      <a:cubicBezTo>
                        <a:pt x="38" y="56"/>
                        <a:pt x="38" y="56"/>
                        <a:pt x="38" y="56"/>
                      </a:cubicBezTo>
                      <a:cubicBezTo>
                        <a:pt x="38" y="56"/>
                        <a:pt x="38" y="57"/>
                        <a:pt x="39" y="57"/>
                      </a:cubicBezTo>
                      <a:close/>
                      <a:moveTo>
                        <a:pt x="40" y="42"/>
                      </a:moveTo>
                      <a:cubicBezTo>
                        <a:pt x="60" y="42"/>
                        <a:pt x="60" y="42"/>
                        <a:pt x="60" y="42"/>
                      </a:cubicBezTo>
                      <a:cubicBezTo>
                        <a:pt x="60" y="55"/>
                        <a:pt x="60" y="55"/>
                        <a:pt x="60" y="55"/>
                      </a:cubicBezTo>
                      <a:cubicBezTo>
                        <a:pt x="40" y="55"/>
                        <a:pt x="40" y="55"/>
                        <a:pt x="40" y="55"/>
                      </a:cubicBezTo>
                      <a:lnTo>
                        <a:pt x="4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3" name="Freeform 30">
                  <a:extLst>
                    <a:ext uri="{FF2B5EF4-FFF2-40B4-BE49-F238E27FC236}">
                      <a16:creationId xmlns:a16="http://schemas.microsoft.com/office/drawing/2014/main" id="{D51CD077-B3CE-F943-918F-30C38C22FF2D}"/>
                    </a:ext>
                  </a:extLst>
                </p:cNvPr>
                <p:cNvSpPr>
                  <a:spLocks noEditPoints="1"/>
                </p:cNvSpPr>
                <p:nvPr/>
              </p:nvSpPr>
              <p:spPr bwMode="auto">
                <a:xfrm>
                  <a:off x="4829880" y="6096357"/>
                  <a:ext cx="353067" cy="335114"/>
                </a:xfrm>
                <a:custGeom>
                  <a:avLst/>
                  <a:gdLst>
                    <a:gd name="T0" fmla="*/ 75 w 75"/>
                    <a:gd name="T1" fmla="*/ 27 h 71"/>
                    <a:gd name="T2" fmla="*/ 69 w 75"/>
                    <a:gd name="T3" fmla="*/ 14 h 71"/>
                    <a:gd name="T4" fmla="*/ 64 w 75"/>
                    <a:gd name="T5" fmla="*/ 0 h 71"/>
                    <a:gd name="T6" fmla="*/ 5 w 75"/>
                    <a:gd name="T7" fmla="*/ 11 h 71"/>
                    <a:gd name="T8" fmla="*/ 1 w 75"/>
                    <a:gd name="T9" fmla="*/ 26 h 71"/>
                    <a:gd name="T10" fmla="*/ 0 w 75"/>
                    <a:gd name="T11" fmla="*/ 31 h 71"/>
                    <a:gd name="T12" fmla="*/ 1 w 75"/>
                    <a:gd name="T13" fmla="*/ 65 h 71"/>
                    <a:gd name="T14" fmla="*/ 70 w 75"/>
                    <a:gd name="T15" fmla="*/ 71 h 71"/>
                    <a:gd name="T16" fmla="*/ 70 w 75"/>
                    <a:gd name="T17" fmla="*/ 61 h 71"/>
                    <a:gd name="T18" fmla="*/ 4 w 75"/>
                    <a:gd name="T19" fmla="*/ 26 h 71"/>
                    <a:gd name="T20" fmla="*/ 71 w 75"/>
                    <a:gd name="T21" fmla="*/ 26 h 71"/>
                    <a:gd name="T22" fmla="*/ 58 w 75"/>
                    <a:gd name="T23" fmla="*/ 33 h 71"/>
                    <a:gd name="T24" fmla="*/ 54 w 75"/>
                    <a:gd name="T25" fmla="*/ 28 h 71"/>
                    <a:gd name="T26" fmla="*/ 52 w 75"/>
                    <a:gd name="T27" fmla="*/ 31 h 71"/>
                    <a:gd name="T28" fmla="*/ 44 w 75"/>
                    <a:gd name="T29" fmla="*/ 31 h 71"/>
                    <a:gd name="T30" fmla="*/ 52 w 75"/>
                    <a:gd name="T31" fmla="*/ 31 h 71"/>
                    <a:gd name="T32" fmla="*/ 37 w 75"/>
                    <a:gd name="T33" fmla="*/ 33 h 71"/>
                    <a:gd name="T34" fmla="*/ 42 w 75"/>
                    <a:gd name="T35" fmla="*/ 28 h 71"/>
                    <a:gd name="T36" fmla="*/ 28 w 75"/>
                    <a:gd name="T37" fmla="*/ 33 h 71"/>
                    <a:gd name="T38" fmla="*/ 23 w 75"/>
                    <a:gd name="T39" fmla="*/ 28 h 71"/>
                    <a:gd name="T40" fmla="*/ 21 w 75"/>
                    <a:gd name="T41" fmla="*/ 28 h 71"/>
                    <a:gd name="T42" fmla="*/ 17 w 75"/>
                    <a:gd name="T43" fmla="*/ 33 h 71"/>
                    <a:gd name="T44" fmla="*/ 21 w 75"/>
                    <a:gd name="T45" fmla="*/ 28 h 71"/>
                    <a:gd name="T46" fmla="*/ 18 w 75"/>
                    <a:gd name="T47" fmla="*/ 35 h 71"/>
                    <a:gd name="T48" fmla="*/ 28 w 75"/>
                    <a:gd name="T49" fmla="*/ 35 h 71"/>
                    <a:gd name="T50" fmla="*/ 38 w 75"/>
                    <a:gd name="T51" fmla="*/ 35 h 71"/>
                    <a:gd name="T52" fmla="*/ 48 w 75"/>
                    <a:gd name="T53" fmla="*/ 35 h 71"/>
                    <a:gd name="T54" fmla="*/ 58 w 75"/>
                    <a:gd name="T55" fmla="*/ 35 h 71"/>
                    <a:gd name="T56" fmla="*/ 67 w 75"/>
                    <a:gd name="T57" fmla="*/ 62 h 71"/>
                    <a:gd name="T58" fmla="*/ 29 w 75"/>
                    <a:gd name="T59" fmla="*/ 40 h 71"/>
                    <a:gd name="T60" fmla="*/ 13 w 75"/>
                    <a:gd name="T61" fmla="*/ 62 h 71"/>
                    <a:gd name="T62" fmla="*/ 12 w 75"/>
                    <a:gd name="T63" fmla="*/ 33 h 71"/>
                    <a:gd name="T64" fmla="*/ 28 w 75"/>
                    <a:gd name="T65" fmla="*/ 42 h 71"/>
                    <a:gd name="T66" fmla="*/ 68 w 75"/>
                    <a:gd name="T67" fmla="*/ 33 h 71"/>
                    <a:gd name="T68" fmla="*/ 64 w 75"/>
                    <a:gd name="T69" fmla="*/ 28 h 71"/>
                    <a:gd name="T70" fmla="*/ 68 w 75"/>
                    <a:gd name="T71" fmla="*/ 33 h 71"/>
                    <a:gd name="T72" fmla="*/ 11 w 75"/>
                    <a:gd name="T73" fmla="*/ 14 h 71"/>
                    <a:gd name="T74" fmla="*/ 11 w 75"/>
                    <a:gd name="T75" fmla="*/ 3 h 71"/>
                    <a:gd name="T76" fmla="*/ 67 w 75"/>
                    <a:gd name="T77" fmla="*/ 11 h 71"/>
                    <a:gd name="T78" fmla="*/ 11 w 75"/>
                    <a:gd name="T79" fmla="*/ 31 h 71"/>
                    <a:gd name="T80" fmla="*/ 3 w 75"/>
                    <a:gd name="T81" fmla="*/ 31 h 71"/>
                    <a:gd name="T82" fmla="*/ 4 w 75"/>
                    <a:gd name="T83" fmla="*/ 65 h 71"/>
                    <a:gd name="T84" fmla="*/ 29 w 75"/>
                    <a:gd name="T85" fmla="*/ 64 h 71"/>
                    <a:gd name="T86" fmla="*/ 71 w 75"/>
                    <a:gd name="T87" fmla="*/ 67 h 71"/>
                    <a:gd name="T88" fmla="*/ 4 w 75"/>
                    <a:gd name="T89" fmla="*/ 67 h 71"/>
                    <a:gd name="T90" fmla="*/ 62 w 75"/>
                    <a:gd name="T91" fmla="*/ 56 h 71"/>
                    <a:gd name="T92" fmla="*/ 39 w 75"/>
                    <a:gd name="T93" fmla="*/ 40 h 71"/>
                    <a:gd name="T94" fmla="*/ 39 w 75"/>
                    <a:gd name="T95" fmla="*/ 57 h 71"/>
                    <a:gd name="T96" fmla="*/ 60 w 75"/>
                    <a:gd name="T97" fmla="*/ 5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 h="71">
                      <a:moveTo>
                        <a:pt x="75" y="31"/>
                      </a:moveTo>
                      <a:cubicBezTo>
                        <a:pt x="75" y="28"/>
                        <a:pt x="75" y="28"/>
                        <a:pt x="75" y="28"/>
                      </a:cubicBezTo>
                      <a:cubicBezTo>
                        <a:pt x="75" y="27"/>
                        <a:pt x="75" y="27"/>
                        <a:pt x="75" y="27"/>
                      </a:cubicBezTo>
                      <a:cubicBezTo>
                        <a:pt x="75" y="27"/>
                        <a:pt x="75" y="26"/>
                        <a:pt x="75" y="26"/>
                      </a:cubicBezTo>
                      <a:cubicBezTo>
                        <a:pt x="70" y="14"/>
                        <a:pt x="70" y="14"/>
                        <a:pt x="70" y="14"/>
                      </a:cubicBezTo>
                      <a:cubicBezTo>
                        <a:pt x="70" y="14"/>
                        <a:pt x="69" y="14"/>
                        <a:pt x="69" y="14"/>
                      </a:cubicBezTo>
                      <a:cubicBezTo>
                        <a:pt x="70" y="13"/>
                        <a:pt x="70" y="12"/>
                        <a:pt x="70" y="11"/>
                      </a:cubicBezTo>
                      <a:cubicBezTo>
                        <a:pt x="70" y="5"/>
                        <a:pt x="70" y="5"/>
                        <a:pt x="70" y="5"/>
                      </a:cubicBezTo>
                      <a:cubicBezTo>
                        <a:pt x="70" y="2"/>
                        <a:pt x="67" y="0"/>
                        <a:pt x="64" y="0"/>
                      </a:cubicBezTo>
                      <a:cubicBezTo>
                        <a:pt x="11" y="0"/>
                        <a:pt x="11" y="0"/>
                        <a:pt x="11" y="0"/>
                      </a:cubicBezTo>
                      <a:cubicBezTo>
                        <a:pt x="8" y="0"/>
                        <a:pt x="5" y="2"/>
                        <a:pt x="5" y="5"/>
                      </a:cubicBezTo>
                      <a:cubicBezTo>
                        <a:pt x="5" y="11"/>
                        <a:pt x="5" y="11"/>
                        <a:pt x="5" y="11"/>
                      </a:cubicBezTo>
                      <a:cubicBezTo>
                        <a:pt x="5" y="12"/>
                        <a:pt x="5" y="13"/>
                        <a:pt x="6" y="14"/>
                      </a:cubicBezTo>
                      <a:cubicBezTo>
                        <a:pt x="6" y="14"/>
                        <a:pt x="6" y="14"/>
                        <a:pt x="5" y="14"/>
                      </a:cubicBezTo>
                      <a:cubicBezTo>
                        <a:pt x="1" y="26"/>
                        <a:pt x="1" y="26"/>
                        <a:pt x="1" y="26"/>
                      </a:cubicBezTo>
                      <a:cubicBezTo>
                        <a:pt x="0" y="26"/>
                        <a:pt x="0" y="27"/>
                        <a:pt x="0" y="27"/>
                      </a:cubicBezTo>
                      <a:cubicBezTo>
                        <a:pt x="0" y="27"/>
                        <a:pt x="0" y="27"/>
                        <a:pt x="0" y="28"/>
                      </a:cubicBezTo>
                      <a:cubicBezTo>
                        <a:pt x="0" y="31"/>
                        <a:pt x="0" y="31"/>
                        <a:pt x="0" y="31"/>
                      </a:cubicBezTo>
                      <a:cubicBezTo>
                        <a:pt x="0" y="33"/>
                        <a:pt x="2" y="36"/>
                        <a:pt x="5" y="36"/>
                      </a:cubicBezTo>
                      <a:cubicBezTo>
                        <a:pt x="5" y="61"/>
                        <a:pt x="5" y="61"/>
                        <a:pt x="5" y="61"/>
                      </a:cubicBezTo>
                      <a:cubicBezTo>
                        <a:pt x="3" y="61"/>
                        <a:pt x="1" y="63"/>
                        <a:pt x="1" y="65"/>
                      </a:cubicBezTo>
                      <a:cubicBezTo>
                        <a:pt x="1" y="67"/>
                        <a:pt x="1" y="67"/>
                        <a:pt x="1" y="67"/>
                      </a:cubicBezTo>
                      <a:cubicBezTo>
                        <a:pt x="1" y="69"/>
                        <a:pt x="3" y="71"/>
                        <a:pt x="6" y="71"/>
                      </a:cubicBezTo>
                      <a:cubicBezTo>
                        <a:pt x="70" y="71"/>
                        <a:pt x="70" y="71"/>
                        <a:pt x="70" y="71"/>
                      </a:cubicBezTo>
                      <a:cubicBezTo>
                        <a:pt x="72" y="71"/>
                        <a:pt x="74" y="69"/>
                        <a:pt x="74" y="67"/>
                      </a:cubicBezTo>
                      <a:cubicBezTo>
                        <a:pt x="74" y="65"/>
                        <a:pt x="74" y="65"/>
                        <a:pt x="74" y="65"/>
                      </a:cubicBezTo>
                      <a:cubicBezTo>
                        <a:pt x="74" y="63"/>
                        <a:pt x="72" y="61"/>
                        <a:pt x="70" y="61"/>
                      </a:cubicBezTo>
                      <a:cubicBezTo>
                        <a:pt x="70" y="36"/>
                        <a:pt x="70" y="36"/>
                        <a:pt x="70" y="36"/>
                      </a:cubicBezTo>
                      <a:cubicBezTo>
                        <a:pt x="73" y="36"/>
                        <a:pt x="75" y="33"/>
                        <a:pt x="75" y="31"/>
                      </a:cubicBezTo>
                      <a:close/>
                      <a:moveTo>
                        <a:pt x="4" y="26"/>
                      </a:moveTo>
                      <a:cubicBezTo>
                        <a:pt x="8" y="16"/>
                        <a:pt x="8" y="16"/>
                        <a:pt x="8" y="16"/>
                      </a:cubicBezTo>
                      <a:cubicBezTo>
                        <a:pt x="67" y="16"/>
                        <a:pt x="67" y="16"/>
                        <a:pt x="67" y="16"/>
                      </a:cubicBezTo>
                      <a:cubicBezTo>
                        <a:pt x="71" y="26"/>
                        <a:pt x="71" y="26"/>
                        <a:pt x="71" y="26"/>
                      </a:cubicBezTo>
                      <a:lnTo>
                        <a:pt x="4" y="26"/>
                      </a:lnTo>
                      <a:close/>
                      <a:moveTo>
                        <a:pt x="62" y="31"/>
                      </a:moveTo>
                      <a:cubicBezTo>
                        <a:pt x="62" y="32"/>
                        <a:pt x="60" y="33"/>
                        <a:pt x="58" y="33"/>
                      </a:cubicBezTo>
                      <a:cubicBezTo>
                        <a:pt x="57" y="33"/>
                        <a:pt x="57" y="33"/>
                        <a:pt x="57" y="33"/>
                      </a:cubicBezTo>
                      <a:cubicBezTo>
                        <a:pt x="55" y="33"/>
                        <a:pt x="54" y="32"/>
                        <a:pt x="54" y="31"/>
                      </a:cubicBezTo>
                      <a:cubicBezTo>
                        <a:pt x="54" y="28"/>
                        <a:pt x="54" y="28"/>
                        <a:pt x="54" y="28"/>
                      </a:cubicBezTo>
                      <a:cubicBezTo>
                        <a:pt x="62" y="28"/>
                        <a:pt x="62" y="28"/>
                        <a:pt x="62" y="28"/>
                      </a:cubicBezTo>
                      <a:lnTo>
                        <a:pt x="62" y="31"/>
                      </a:lnTo>
                      <a:close/>
                      <a:moveTo>
                        <a:pt x="52" y="31"/>
                      </a:moveTo>
                      <a:cubicBezTo>
                        <a:pt x="52" y="32"/>
                        <a:pt x="50" y="33"/>
                        <a:pt x="48" y="33"/>
                      </a:cubicBezTo>
                      <a:cubicBezTo>
                        <a:pt x="47" y="33"/>
                        <a:pt x="47" y="33"/>
                        <a:pt x="47" y="33"/>
                      </a:cubicBezTo>
                      <a:cubicBezTo>
                        <a:pt x="45" y="33"/>
                        <a:pt x="44" y="32"/>
                        <a:pt x="44" y="31"/>
                      </a:cubicBezTo>
                      <a:cubicBezTo>
                        <a:pt x="44" y="28"/>
                        <a:pt x="44" y="28"/>
                        <a:pt x="44" y="28"/>
                      </a:cubicBezTo>
                      <a:cubicBezTo>
                        <a:pt x="52" y="28"/>
                        <a:pt x="52" y="28"/>
                        <a:pt x="52" y="28"/>
                      </a:cubicBezTo>
                      <a:lnTo>
                        <a:pt x="52" y="31"/>
                      </a:lnTo>
                      <a:close/>
                      <a:moveTo>
                        <a:pt x="42" y="31"/>
                      </a:moveTo>
                      <a:cubicBezTo>
                        <a:pt x="42" y="32"/>
                        <a:pt x="40" y="33"/>
                        <a:pt x="38" y="33"/>
                      </a:cubicBezTo>
                      <a:cubicBezTo>
                        <a:pt x="37" y="33"/>
                        <a:pt x="37" y="33"/>
                        <a:pt x="37" y="33"/>
                      </a:cubicBezTo>
                      <a:cubicBezTo>
                        <a:pt x="35" y="33"/>
                        <a:pt x="34" y="32"/>
                        <a:pt x="34" y="31"/>
                      </a:cubicBezTo>
                      <a:cubicBezTo>
                        <a:pt x="34" y="28"/>
                        <a:pt x="34" y="28"/>
                        <a:pt x="34" y="28"/>
                      </a:cubicBezTo>
                      <a:cubicBezTo>
                        <a:pt x="42" y="28"/>
                        <a:pt x="42" y="28"/>
                        <a:pt x="42" y="28"/>
                      </a:cubicBezTo>
                      <a:lnTo>
                        <a:pt x="42" y="31"/>
                      </a:lnTo>
                      <a:close/>
                      <a:moveTo>
                        <a:pt x="32" y="31"/>
                      </a:moveTo>
                      <a:cubicBezTo>
                        <a:pt x="32" y="32"/>
                        <a:pt x="30" y="33"/>
                        <a:pt x="28" y="33"/>
                      </a:cubicBezTo>
                      <a:cubicBezTo>
                        <a:pt x="27" y="33"/>
                        <a:pt x="27" y="33"/>
                        <a:pt x="27" y="33"/>
                      </a:cubicBezTo>
                      <a:cubicBezTo>
                        <a:pt x="25" y="33"/>
                        <a:pt x="23" y="32"/>
                        <a:pt x="23" y="31"/>
                      </a:cubicBezTo>
                      <a:cubicBezTo>
                        <a:pt x="23" y="28"/>
                        <a:pt x="23" y="28"/>
                        <a:pt x="23" y="28"/>
                      </a:cubicBezTo>
                      <a:cubicBezTo>
                        <a:pt x="32" y="28"/>
                        <a:pt x="32" y="28"/>
                        <a:pt x="32" y="28"/>
                      </a:cubicBezTo>
                      <a:lnTo>
                        <a:pt x="32" y="31"/>
                      </a:lnTo>
                      <a:close/>
                      <a:moveTo>
                        <a:pt x="21" y="28"/>
                      </a:moveTo>
                      <a:cubicBezTo>
                        <a:pt x="21" y="31"/>
                        <a:pt x="21" y="31"/>
                        <a:pt x="21" y="31"/>
                      </a:cubicBezTo>
                      <a:cubicBezTo>
                        <a:pt x="21" y="32"/>
                        <a:pt x="20" y="33"/>
                        <a:pt x="18" y="33"/>
                      </a:cubicBezTo>
                      <a:cubicBezTo>
                        <a:pt x="17" y="33"/>
                        <a:pt x="17" y="33"/>
                        <a:pt x="17" y="33"/>
                      </a:cubicBezTo>
                      <a:cubicBezTo>
                        <a:pt x="15" y="33"/>
                        <a:pt x="13" y="32"/>
                        <a:pt x="13" y="31"/>
                      </a:cubicBezTo>
                      <a:cubicBezTo>
                        <a:pt x="13" y="28"/>
                        <a:pt x="13" y="28"/>
                        <a:pt x="13" y="28"/>
                      </a:cubicBezTo>
                      <a:lnTo>
                        <a:pt x="21" y="28"/>
                      </a:lnTo>
                      <a:close/>
                      <a:moveTo>
                        <a:pt x="12" y="33"/>
                      </a:moveTo>
                      <a:cubicBezTo>
                        <a:pt x="13" y="35"/>
                        <a:pt x="15" y="35"/>
                        <a:pt x="17" y="35"/>
                      </a:cubicBezTo>
                      <a:cubicBezTo>
                        <a:pt x="18" y="35"/>
                        <a:pt x="18" y="35"/>
                        <a:pt x="18" y="35"/>
                      </a:cubicBezTo>
                      <a:cubicBezTo>
                        <a:pt x="20" y="35"/>
                        <a:pt x="21" y="35"/>
                        <a:pt x="22" y="33"/>
                      </a:cubicBezTo>
                      <a:cubicBezTo>
                        <a:pt x="23" y="35"/>
                        <a:pt x="25" y="35"/>
                        <a:pt x="27" y="35"/>
                      </a:cubicBezTo>
                      <a:cubicBezTo>
                        <a:pt x="28" y="35"/>
                        <a:pt x="28" y="35"/>
                        <a:pt x="28" y="35"/>
                      </a:cubicBezTo>
                      <a:cubicBezTo>
                        <a:pt x="30" y="35"/>
                        <a:pt x="32" y="35"/>
                        <a:pt x="33" y="33"/>
                      </a:cubicBezTo>
                      <a:cubicBezTo>
                        <a:pt x="34" y="35"/>
                        <a:pt x="35" y="35"/>
                        <a:pt x="37" y="35"/>
                      </a:cubicBezTo>
                      <a:cubicBezTo>
                        <a:pt x="38" y="35"/>
                        <a:pt x="38" y="35"/>
                        <a:pt x="38" y="35"/>
                      </a:cubicBezTo>
                      <a:cubicBezTo>
                        <a:pt x="40" y="35"/>
                        <a:pt x="42" y="35"/>
                        <a:pt x="43" y="33"/>
                      </a:cubicBezTo>
                      <a:cubicBezTo>
                        <a:pt x="44" y="35"/>
                        <a:pt x="45" y="35"/>
                        <a:pt x="47" y="35"/>
                      </a:cubicBezTo>
                      <a:cubicBezTo>
                        <a:pt x="48" y="35"/>
                        <a:pt x="48" y="35"/>
                        <a:pt x="48" y="35"/>
                      </a:cubicBezTo>
                      <a:cubicBezTo>
                        <a:pt x="50" y="35"/>
                        <a:pt x="52" y="35"/>
                        <a:pt x="53" y="33"/>
                      </a:cubicBezTo>
                      <a:cubicBezTo>
                        <a:pt x="54" y="35"/>
                        <a:pt x="55" y="35"/>
                        <a:pt x="57" y="35"/>
                      </a:cubicBezTo>
                      <a:cubicBezTo>
                        <a:pt x="58" y="35"/>
                        <a:pt x="58" y="35"/>
                        <a:pt x="58" y="35"/>
                      </a:cubicBezTo>
                      <a:cubicBezTo>
                        <a:pt x="60" y="35"/>
                        <a:pt x="62" y="35"/>
                        <a:pt x="63" y="33"/>
                      </a:cubicBezTo>
                      <a:cubicBezTo>
                        <a:pt x="64" y="35"/>
                        <a:pt x="65" y="35"/>
                        <a:pt x="67" y="35"/>
                      </a:cubicBezTo>
                      <a:cubicBezTo>
                        <a:pt x="67" y="62"/>
                        <a:pt x="67" y="62"/>
                        <a:pt x="67" y="62"/>
                      </a:cubicBezTo>
                      <a:cubicBezTo>
                        <a:pt x="30" y="62"/>
                        <a:pt x="30" y="62"/>
                        <a:pt x="30" y="62"/>
                      </a:cubicBezTo>
                      <a:cubicBezTo>
                        <a:pt x="30" y="41"/>
                        <a:pt x="30" y="41"/>
                        <a:pt x="30" y="41"/>
                      </a:cubicBezTo>
                      <a:cubicBezTo>
                        <a:pt x="30" y="40"/>
                        <a:pt x="30" y="40"/>
                        <a:pt x="29" y="40"/>
                      </a:cubicBezTo>
                      <a:cubicBezTo>
                        <a:pt x="14" y="40"/>
                        <a:pt x="14" y="40"/>
                        <a:pt x="14" y="40"/>
                      </a:cubicBezTo>
                      <a:cubicBezTo>
                        <a:pt x="13" y="40"/>
                        <a:pt x="13" y="40"/>
                        <a:pt x="13" y="41"/>
                      </a:cubicBezTo>
                      <a:cubicBezTo>
                        <a:pt x="13" y="62"/>
                        <a:pt x="13" y="62"/>
                        <a:pt x="13" y="62"/>
                      </a:cubicBezTo>
                      <a:cubicBezTo>
                        <a:pt x="8" y="62"/>
                        <a:pt x="8" y="62"/>
                        <a:pt x="8" y="62"/>
                      </a:cubicBezTo>
                      <a:cubicBezTo>
                        <a:pt x="8" y="35"/>
                        <a:pt x="8" y="35"/>
                        <a:pt x="8" y="35"/>
                      </a:cubicBezTo>
                      <a:cubicBezTo>
                        <a:pt x="10" y="35"/>
                        <a:pt x="11" y="35"/>
                        <a:pt x="12" y="33"/>
                      </a:cubicBezTo>
                      <a:close/>
                      <a:moveTo>
                        <a:pt x="15" y="62"/>
                      </a:moveTo>
                      <a:cubicBezTo>
                        <a:pt x="15" y="42"/>
                        <a:pt x="15" y="42"/>
                        <a:pt x="15" y="42"/>
                      </a:cubicBezTo>
                      <a:cubicBezTo>
                        <a:pt x="28" y="42"/>
                        <a:pt x="28" y="42"/>
                        <a:pt x="28" y="42"/>
                      </a:cubicBezTo>
                      <a:cubicBezTo>
                        <a:pt x="28" y="62"/>
                        <a:pt x="28" y="62"/>
                        <a:pt x="28" y="62"/>
                      </a:cubicBezTo>
                      <a:lnTo>
                        <a:pt x="15" y="62"/>
                      </a:lnTo>
                      <a:close/>
                      <a:moveTo>
                        <a:pt x="68" y="33"/>
                      </a:moveTo>
                      <a:cubicBezTo>
                        <a:pt x="67" y="33"/>
                        <a:pt x="67" y="33"/>
                        <a:pt x="67" y="33"/>
                      </a:cubicBezTo>
                      <a:cubicBezTo>
                        <a:pt x="65" y="33"/>
                        <a:pt x="64" y="32"/>
                        <a:pt x="64" y="31"/>
                      </a:cubicBezTo>
                      <a:cubicBezTo>
                        <a:pt x="64" y="28"/>
                        <a:pt x="64" y="28"/>
                        <a:pt x="64" y="28"/>
                      </a:cubicBezTo>
                      <a:cubicBezTo>
                        <a:pt x="72" y="28"/>
                        <a:pt x="72" y="28"/>
                        <a:pt x="72" y="28"/>
                      </a:cubicBezTo>
                      <a:cubicBezTo>
                        <a:pt x="72" y="31"/>
                        <a:pt x="72" y="31"/>
                        <a:pt x="72" y="31"/>
                      </a:cubicBezTo>
                      <a:cubicBezTo>
                        <a:pt x="72" y="32"/>
                        <a:pt x="70" y="33"/>
                        <a:pt x="68" y="33"/>
                      </a:cubicBezTo>
                      <a:close/>
                      <a:moveTo>
                        <a:pt x="67" y="11"/>
                      </a:moveTo>
                      <a:cubicBezTo>
                        <a:pt x="67" y="13"/>
                        <a:pt x="66" y="14"/>
                        <a:pt x="64" y="14"/>
                      </a:cubicBezTo>
                      <a:cubicBezTo>
                        <a:pt x="11" y="14"/>
                        <a:pt x="11" y="14"/>
                        <a:pt x="11" y="14"/>
                      </a:cubicBezTo>
                      <a:cubicBezTo>
                        <a:pt x="9" y="14"/>
                        <a:pt x="8" y="13"/>
                        <a:pt x="8" y="11"/>
                      </a:cubicBezTo>
                      <a:cubicBezTo>
                        <a:pt x="8" y="5"/>
                        <a:pt x="8" y="5"/>
                        <a:pt x="8" y="5"/>
                      </a:cubicBezTo>
                      <a:cubicBezTo>
                        <a:pt x="8" y="4"/>
                        <a:pt x="9" y="3"/>
                        <a:pt x="11" y="3"/>
                      </a:cubicBezTo>
                      <a:cubicBezTo>
                        <a:pt x="64" y="3"/>
                        <a:pt x="64" y="3"/>
                        <a:pt x="64" y="3"/>
                      </a:cubicBezTo>
                      <a:cubicBezTo>
                        <a:pt x="66" y="3"/>
                        <a:pt x="67" y="4"/>
                        <a:pt x="67" y="5"/>
                      </a:cubicBezTo>
                      <a:lnTo>
                        <a:pt x="67" y="11"/>
                      </a:lnTo>
                      <a:close/>
                      <a:moveTo>
                        <a:pt x="3" y="28"/>
                      </a:moveTo>
                      <a:cubicBezTo>
                        <a:pt x="11" y="28"/>
                        <a:pt x="11" y="28"/>
                        <a:pt x="11" y="28"/>
                      </a:cubicBezTo>
                      <a:cubicBezTo>
                        <a:pt x="11" y="31"/>
                        <a:pt x="11" y="31"/>
                        <a:pt x="11" y="31"/>
                      </a:cubicBezTo>
                      <a:cubicBezTo>
                        <a:pt x="11" y="32"/>
                        <a:pt x="10" y="33"/>
                        <a:pt x="8" y="33"/>
                      </a:cubicBezTo>
                      <a:cubicBezTo>
                        <a:pt x="7" y="33"/>
                        <a:pt x="7" y="33"/>
                        <a:pt x="7" y="33"/>
                      </a:cubicBezTo>
                      <a:cubicBezTo>
                        <a:pt x="5" y="33"/>
                        <a:pt x="3" y="32"/>
                        <a:pt x="3" y="31"/>
                      </a:cubicBezTo>
                      <a:lnTo>
                        <a:pt x="3" y="28"/>
                      </a:lnTo>
                      <a:close/>
                      <a:moveTo>
                        <a:pt x="4" y="67"/>
                      </a:moveTo>
                      <a:cubicBezTo>
                        <a:pt x="4" y="65"/>
                        <a:pt x="4" y="65"/>
                        <a:pt x="4" y="65"/>
                      </a:cubicBezTo>
                      <a:cubicBezTo>
                        <a:pt x="4" y="65"/>
                        <a:pt x="5" y="64"/>
                        <a:pt x="6" y="64"/>
                      </a:cubicBezTo>
                      <a:cubicBezTo>
                        <a:pt x="14" y="64"/>
                        <a:pt x="14" y="64"/>
                        <a:pt x="14" y="64"/>
                      </a:cubicBezTo>
                      <a:cubicBezTo>
                        <a:pt x="29" y="64"/>
                        <a:pt x="29" y="64"/>
                        <a:pt x="29" y="64"/>
                      </a:cubicBezTo>
                      <a:cubicBezTo>
                        <a:pt x="70" y="64"/>
                        <a:pt x="70" y="64"/>
                        <a:pt x="70" y="64"/>
                      </a:cubicBezTo>
                      <a:cubicBezTo>
                        <a:pt x="70" y="64"/>
                        <a:pt x="71" y="65"/>
                        <a:pt x="71" y="65"/>
                      </a:cubicBezTo>
                      <a:cubicBezTo>
                        <a:pt x="71" y="67"/>
                        <a:pt x="71" y="67"/>
                        <a:pt x="71" y="67"/>
                      </a:cubicBezTo>
                      <a:cubicBezTo>
                        <a:pt x="71" y="68"/>
                        <a:pt x="70" y="68"/>
                        <a:pt x="70" y="68"/>
                      </a:cubicBezTo>
                      <a:cubicBezTo>
                        <a:pt x="6" y="68"/>
                        <a:pt x="6" y="68"/>
                        <a:pt x="6" y="68"/>
                      </a:cubicBezTo>
                      <a:cubicBezTo>
                        <a:pt x="5" y="68"/>
                        <a:pt x="4" y="68"/>
                        <a:pt x="4" y="67"/>
                      </a:cubicBezTo>
                      <a:close/>
                      <a:moveTo>
                        <a:pt x="39" y="57"/>
                      </a:moveTo>
                      <a:cubicBezTo>
                        <a:pt x="61" y="57"/>
                        <a:pt x="61" y="57"/>
                        <a:pt x="61" y="57"/>
                      </a:cubicBezTo>
                      <a:cubicBezTo>
                        <a:pt x="62" y="57"/>
                        <a:pt x="62" y="56"/>
                        <a:pt x="62" y="56"/>
                      </a:cubicBezTo>
                      <a:cubicBezTo>
                        <a:pt x="62" y="41"/>
                        <a:pt x="62" y="41"/>
                        <a:pt x="62" y="41"/>
                      </a:cubicBezTo>
                      <a:cubicBezTo>
                        <a:pt x="62" y="40"/>
                        <a:pt x="62" y="40"/>
                        <a:pt x="61" y="40"/>
                      </a:cubicBezTo>
                      <a:cubicBezTo>
                        <a:pt x="39" y="40"/>
                        <a:pt x="39" y="40"/>
                        <a:pt x="39" y="40"/>
                      </a:cubicBezTo>
                      <a:cubicBezTo>
                        <a:pt x="38" y="40"/>
                        <a:pt x="38" y="40"/>
                        <a:pt x="38" y="41"/>
                      </a:cubicBezTo>
                      <a:cubicBezTo>
                        <a:pt x="38" y="56"/>
                        <a:pt x="38" y="56"/>
                        <a:pt x="38" y="56"/>
                      </a:cubicBezTo>
                      <a:cubicBezTo>
                        <a:pt x="38" y="56"/>
                        <a:pt x="38" y="57"/>
                        <a:pt x="39" y="57"/>
                      </a:cubicBezTo>
                      <a:close/>
                      <a:moveTo>
                        <a:pt x="40" y="42"/>
                      </a:moveTo>
                      <a:cubicBezTo>
                        <a:pt x="60" y="42"/>
                        <a:pt x="60" y="42"/>
                        <a:pt x="60" y="42"/>
                      </a:cubicBezTo>
                      <a:cubicBezTo>
                        <a:pt x="60" y="55"/>
                        <a:pt x="60" y="55"/>
                        <a:pt x="60" y="55"/>
                      </a:cubicBezTo>
                      <a:cubicBezTo>
                        <a:pt x="40" y="55"/>
                        <a:pt x="40" y="55"/>
                        <a:pt x="40" y="55"/>
                      </a:cubicBezTo>
                      <a:lnTo>
                        <a:pt x="4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4" name="Freeform 32">
                  <a:extLst>
                    <a:ext uri="{FF2B5EF4-FFF2-40B4-BE49-F238E27FC236}">
                      <a16:creationId xmlns:a16="http://schemas.microsoft.com/office/drawing/2014/main" id="{A0F93ADD-EEF7-8243-9489-B3F1BC3831A5}"/>
                    </a:ext>
                  </a:extLst>
                </p:cNvPr>
                <p:cNvSpPr>
                  <a:spLocks noEditPoints="1"/>
                </p:cNvSpPr>
                <p:nvPr/>
              </p:nvSpPr>
              <p:spPr bwMode="auto">
                <a:xfrm>
                  <a:off x="6826410" y="6105313"/>
                  <a:ext cx="366352" cy="409055"/>
                </a:xfrm>
                <a:custGeom>
                  <a:avLst/>
                  <a:gdLst>
                    <a:gd name="T0" fmla="*/ 55 w 69"/>
                    <a:gd name="T1" fmla="*/ 0 h 77"/>
                    <a:gd name="T2" fmla="*/ 45 w 69"/>
                    <a:gd name="T3" fmla="*/ 5 h 77"/>
                    <a:gd name="T4" fmla="*/ 31 w 69"/>
                    <a:gd name="T5" fmla="*/ 7 h 77"/>
                    <a:gd name="T6" fmla="*/ 24 w 69"/>
                    <a:gd name="T7" fmla="*/ 7 h 77"/>
                    <a:gd name="T8" fmla="*/ 10 w 69"/>
                    <a:gd name="T9" fmla="*/ 5 h 77"/>
                    <a:gd name="T10" fmla="*/ 0 w 69"/>
                    <a:gd name="T11" fmla="*/ 69 h 77"/>
                    <a:gd name="T12" fmla="*/ 69 w 69"/>
                    <a:gd name="T13" fmla="*/ 14 h 77"/>
                    <a:gd name="T14" fmla="*/ 10 w 69"/>
                    <a:gd name="T15" fmla="*/ 13 h 77"/>
                    <a:gd name="T16" fmla="*/ 24 w 69"/>
                    <a:gd name="T17" fmla="*/ 10 h 77"/>
                    <a:gd name="T18" fmla="*/ 31 w 69"/>
                    <a:gd name="T19" fmla="*/ 10 h 77"/>
                    <a:gd name="T20" fmla="*/ 45 w 69"/>
                    <a:gd name="T21" fmla="*/ 13 h 77"/>
                    <a:gd name="T22" fmla="*/ 55 w 69"/>
                    <a:gd name="T23" fmla="*/ 17 h 77"/>
                    <a:gd name="T24" fmla="*/ 66 w 69"/>
                    <a:gd name="T25" fmla="*/ 14 h 77"/>
                    <a:gd name="T26" fmla="*/ 7 w 69"/>
                    <a:gd name="T27" fmla="*/ 10 h 77"/>
                    <a:gd name="T28" fmla="*/ 61 w 69"/>
                    <a:gd name="T29" fmla="*/ 74 h 77"/>
                    <a:gd name="T30" fmla="*/ 34 w 69"/>
                    <a:gd name="T31" fmla="*/ 39 h 77"/>
                    <a:gd name="T32" fmla="*/ 34 w 69"/>
                    <a:gd name="T33" fmla="*/ 39 h 77"/>
                    <a:gd name="T34" fmla="*/ 33 w 69"/>
                    <a:gd name="T35" fmla="*/ 36 h 77"/>
                    <a:gd name="T36" fmla="*/ 44 w 69"/>
                    <a:gd name="T37" fmla="*/ 33 h 77"/>
                    <a:gd name="T38" fmla="*/ 45 w 69"/>
                    <a:gd name="T39" fmla="*/ 36 h 77"/>
                    <a:gd name="T40" fmla="*/ 54 w 69"/>
                    <a:gd name="T41" fmla="*/ 39 h 77"/>
                    <a:gd name="T42" fmla="*/ 54 w 69"/>
                    <a:gd name="T43" fmla="*/ 39 h 77"/>
                    <a:gd name="T44" fmla="*/ 53 w 69"/>
                    <a:gd name="T45" fmla="*/ 36 h 77"/>
                    <a:gd name="T46" fmla="*/ 14 w 69"/>
                    <a:gd name="T47" fmla="*/ 43 h 77"/>
                    <a:gd name="T48" fmla="*/ 15 w 69"/>
                    <a:gd name="T49" fmla="*/ 46 h 77"/>
                    <a:gd name="T50" fmla="*/ 24 w 69"/>
                    <a:gd name="T51" fmla="*/ 49 h 77"/>
                    <a:gd name="T52" fmla="*/ 24 w 69"/>
                    <a:gd name="T53" fmla="*/ 49 h 77"/>
                    <a:gd name="T54" fmla="*/ 23 w 69"/>
                    <a:gd name="T55" fmla="*/ 46 h 77"/>
                    <a:gd name="T56" fmla="*/ 34 w 69"/>
                    <a:gd name="T57" fmla="*/ 43 h 77"/>
                    <a:gd name="T58" fmla="*/ 35 w 69"/>
                    <a:gd name="T59" fmla="*/ 46 h 77"/>
                    <a:gd name="T60" fmla="*/ 44 w 69"/>
                    <a:gd name="T61" fmla="*/ 49 h 77"/>
                    <a:gd name="T62" fmla="*/ 44 w 69"/>
                    <a:gd name="T63" fmla="*/ 49 h 77"/>
                    <a:gd name="T64" fmla="*/ 43 w 69"/>
                    <a:gd name="T65" fmla="*/ 46 h 77"/>
                    <a:gd name="T66" fmla="*/ 54 w 69"/>
                    <a:gd name="T67" fmla="*/ 43 h 77"/>
                    <a:gd name="T68" fmla="*/ 55 w 69"/>
                    <a:gd name="T69" fmla="*/ 46 h 77"/>
                    <a:gd name="T70" fmla="*/ 14 w 69"/>
                    <a:gd name="T71" fmla="*/ 59 h 77"/>
                    <a:gd name="T72" fmla="*/ 14 w 69"/>
                    <a:gd name="T73" fmla="*/ 59 h 77"/>
                    <a:gd name="T74" fmla="*/ 13 w 69"/>
                    <a:gd name="T75" fmla="*/ 56 h 77"/>
                    <a:gd name="T76" fmla="*/ 24 w 69"/>
                    <a:gd name="T77" fmla="*/ 53 h 77"/>
                    <a:gd name="T78" fmla="*/ 25 w 69"/>
                    <a:gd name="T79" fmla="*/ 56 h 77"/>
                    <a:gd name="T80" fmla="*/ 34 w 69"/>
                    <a:gd name="T81" fmla="*/ 59 h 77"/>
                    <a:gd name="T82" fmla="*/ 34 w 69"/>
                    <a:gd name="T83" fmla="*/ 59 h 77"/>
                    <a:gd name="T84" fmla="*/ 33 w 69"/>
                    <a:gd name="T85" fmla="*/ 56 h 77"/>
                    <a:gd name="T86" fmla="*/ 44 w 69"/>
                    <a:gd name="T87" fmla="*/ 53 h 77"/>
                    <a:gd name="T88" fmla="*/ 45 w 69"/>
                    <a:gd name="T89" fmla="*/ 56 h 77"/>
                    <a:gd name="T90" fmla="*/ 54 w 69"/>
                    <a:gd name="T91" fmla="*/ 59 h 77"/>
                    <a:gd name="T92" fmla="*/ 54 w 69"/>
                    <a:gd name="T93" fmla="*/ 59 h 77"/>
                    <a:gd name="T94" fmla="*/ 53 w 69"/>
                    <a:gd name="T95" fmla="*/ 56 h 77"/>
                    <a:gd name="T96" fmla="*/ 14 w 69"/>
                    <a:gd name="T97" fmla="*/ 63 h 77"/>
                    <a:gd name="T98" fmla="*/ 15 w 69"/>
                    <a:gd name="T99" fmla="*/ 65 h 77"/>
                    <a:gd name="T100" fmla="*/ 24 w 69"/>
                    <a:gd name="T101" fmla="*/ 68 h 77"/>
                    <a:gd name="T102" fmla="*/ 24 w 69"/>
                    <a:gd name="T103" fmla="*/ 68 h 77"/>
                    <a:gd name="T104" fmla="*/ 23 w 69"/>
                    <a:gd name="T105" fmla="*/ 6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9" h="77">
                      <a:moveTo>
                        <a:pt x="61" y="7"/>
                      </a:moveTo>
                      <a:cubicBezTo>
                        <a:pt x="59" y="7"/>
                        <a:pt x="59" y="7"/>
                        <a:pt x="59" y="7"/>
                      </a:cubicBezTo>
                      <a:cubicBezTo>
                        <a:pt x="59" y="5"/>
                        <a:pt x="59" y="5"/>
                        <a:pt x="59" y="5"/>
                      </a:cubicBezTo>
                      <a:cubicBezTo>
                        <a:pt x="59" y="2"/>
                        <a:pt x="57" y="0"/>
                        <a:pt x="55" y="0"/>
                      </a:cubicBezTo>
                      <a:cubicBezTo>
                        <a:pt x="53" y="0"/>
                        <a:pt x="51" y="2"/>
                        <a:pt x="51" y="5"/>
                      </a:cubicBezTo>
                      <a:cubicBezTo>
                        <a:pt x="51" y="7"/>
                        <a:pt x="51" y="7"/>
                        <a:pt x="51" y="7"/>
                      </a:cubicBezTo>
                      <a:cubicBezTo>
                        <a:pt x="45" y="7"/>
                        <a:pt x="45" y="7"/>
                        <a:pt x="45" y="7"/>
                      </a:cubicBezTo>
                      <a:cubicBezTo>
                        <a:pt x="45" y="5"/>
                        <a:pt x="45" y="5"/>
                        <a:pt x="45" y="5"/>
                      </a:cubicBezTo>
                      <a:cubicBezTo>
                        <a:pt x="45" y="2"/>
                        <a:pt x="43" y="0"/>
                        <a:pt x="41" y="0"/>
                      </a:cubicBezTo>
                      <a:cubicBezTo>
                        <a:pt x="39" y="0"/>
                        <a:pt x="37" y="2"/>
                        <a:pt x="37" y="5"/>
                      </a:cubicBezTo>
                      <a:cubicBezTo>
                        <a:pt x="37" y="7"/>
                        <a:pt x="37" y="7"/>
                        <a:pt x="37" y="7"/>
                      </a:cubicBezTo>
                      <a:cubicBezTo>
                        <a:pt x="31" y="7"/>
                        <a:pt x="31" y="7"/>
                        <a:pt x="31" y="7"/>
                      </a:cubicBezTo>
                      <a:cubicBezTo>
                        <a:pt x="31" y="5"/>
                        <a:pt x="31" y="5"/>
                        <a:pt x="31" y="5"/>
                      </a:cubicBezTo>
                      <a:cubicBezTo>
                        <a:pt x="31" y="2"/>
                        <a:pt x="29" y="0"/>
                        <a:pt x="27" y="0"/>
                      </a:cubicBezTo>
                      <a:cubicBezTo>
                        <a:pt x="25" y="0"/>
                        <a:pt x="24" y="2"/>
                        <a:pt x="24" y="5"/>
                      </a:cubicBezTo>
                      <a:cubicBezTo>
                        <a:pt x="24" y="7"/>
                        <a:pt x="24" y="7"/>
                        <a:pt x="24" y="7"/>
                      </a:cubicBezTo>
                      <a:cubicBezTo>
                        <a:pt x="17" y="7"/>
                        <a:pt x="17" y="7"/>
                        <a:pt x="17" y="7"/>
                      </a:cubicBezTo>
                      <a:cubicBezTo>
                        <a:pt x="17" y="5"/>
                        <a:pt x="17" y="5"/>
                        <a:pt x="17" y="5"/>
                      </a:cubicBezTo>
                      <a:cubicBezTo>
                        <a:pt x="17" y="2"/>
                        <a:pt x="16" y="0"/>
                        <a:pt x="14" y="0"/>
                      </a:cubicBezTo>
                      <a:cubicBezTo>
                        <a:pt x="11" y="0"/>
                        <a:pt x="10" y="2"/>
                        <a:pt x="10" y="5"/>
                      </a:cubicBezTo>
                      <a:cubicBezTo>
                        <a:pt x="10" y="7"/>
                        <a:pt x="10" y="7"/>
                        <a:pt x="10" y="7"/>
                      </a:cubicBezTo>
                      <a:cubicBezTo>
                        <a:pt x="7" y="7"/>
                        <a:pt x="7" y="7"/>
                        <a:pt x="7" y="7"/>
                      </a:cubicBezTo>
                      <a:cubicBezTo>
                        <a:pt x="3" y="7"/>
                        <a:pt x="0" y="10"/>
                        <a:pt x="0" y="14"/>
                      </a:cubicBezTo>
                      <a:cubicBezTo>
                        <a:pt x="0" y="69"/>
                        <a:pt x="0" y="69"/>
                        <a:pt x="0" y="69"/>
                      </a:cubicBezTo>
                      <a:cubicBezTo>
                        <a:pt x="0" y="74"/>
                        <a:pt x="3" y="77"/>
                        <a:pt x="7" y="77"/>
                      </a:cubicBezTo>
                      <a:cubicBezTo>
                        <a:pt x="61" y="77"/>
                        <a:pt x="61" y="77"/>
                        <a:pt x="61" y="77"/>
                      </a:cubicBezTo>
                      <a:cubicBezTo>
                        <a:pt x="65" y="77"/>
                        <a:pt x="69" y="74"/>
                        <a:pt x="69" y="69"/>
                      </a:cubicBezTo>
                      <a:cubicBezTo>
                        <a:pt x="69" y="14"/>
                        <a:pt x="69" y="14"/>
                        <a:pt x="69" y="14"/>
                      </a:cubicBezTo>
                      <a:cubicBezTo>
                        <a:pt x="69" y="10"/>
                        <a:pt x="65" y="7"/>
                        <a:pt x="61" y="7"/>
                      </a:cubicBezTo>
                      <a:close/>
                      <a:moveTo>
                        <a:pt x="7" y="10"/>
                      </a:moveTo>
                      <a:cubicBezTo>
                        <a:pt x="10" y="10"/>
                        <a:pt x="10" y="10"/>
                        <a:pt x="10" y="10"/>
                      </a:cubicBezTo>
                      <a:cubicBezTo>
                        <a:pt x="10" y="13"/>
                        <a:pt x="10" y="13"/>
                        <a:pt x="10" y="13"/>
                      </a:cubicBezTo>
                      <a:cubicBezTo>
                        <a:pt x="10" y="15"/>
                        <a:pt x="11" y="17"/>
                        <a:pt x="14" y="17"/>
                      </a:cubicBezTo>
                      <a:cubicBezTo>
                        <a:pt x="16" y="17"/>
                        <a:pt x="17" y="15"/>
                        <a:pt x="17" y="13"/>
                      </a:cubicBezTo>
                      <a:cubicBezTo>
                        <a:pt x="17" y="10"/>
                        <a:pt x="17" y="10"/>
                        <a:pt x="17" y="10"/>
                      </a:cubicBezTo>
                      <a:cubicBezTo>
                        <a:pt x="24" y="10"/>
                        <a:pt x="24" y="10"/>
                        <a:pt x="24" y="10"/>
                      </a:cubicBezTo>
                      <a:cubicBezTo>
                        <a:pt x="24" y="13"/>
                        <a:pt x="24" y="13"/>
                        <a:pt x="24" y="13"/>
                      </a:cubicBezTo>
                      <a:cubicBezTo>
                        <a:pt x="24" y="15"/>
                        <a:pt x="25" y="17"/>
                        <a:pt x="27" y="17"/>
                      </a:cubicBezTo>
                      <a:cubicBezTo>
                        <a:pt x="29" y="17"/>
                        <a:pt x="31" y="15"/>
                        <a:pt x="31" y="13"/>
                      </a:cubicBezTo>
                      <a:cubicBezTo>
                        <a:pt x="31" y="10"/>
                        <a:pt x="31" y="10"/>
                        <a:pt x="31" y="10"/>
                      </a:cubicBezTo>
                      <a:cubicBezTo>
                        <a:pt x="37" y="10"/>
                        <a:pt x="37" y="10"/>
                        <a:pt x="37" y="10"/>
                      </a:cubicBezTo>
                      <a:cubicBezTo>
                        <a:pt x="37" y="13"/>
                        <a:pt x="37" y="13"/>
                        <a:pt x="37" y="13"/>
                      </a:cubicBezTo>
                      <a:cubicBezTo>
                        <a:pt x="37" y="15"/>
                        <a:pt x="39" y="17"/>
                        <a:pt x="41" y="17"/>
                      </a:cubicBezTo>
                      <a:cubicBezTo>
                        <a:pt x="43" y="17"/>
                        <a:pt x="45" y="15"/>
                        <a:pt x="45" y="13"/>
                      </a:cubicBezTo>
                      <a:cubicBezTo>
                        <a:pt x="45" y="10"/>
                        <a:pt x="45" y="10"/>
                        <a:pt x="45" y="10"/>
                      </a:cubicBezTo>
                      <a:cubicBezTo>
                        <a:pt x="51" y="10"/>
                        <a:pt x="51" y="10"/>
                        <a:pt x="51" y="10"/>
                      </a:cubicBezTo>
                      <a:cubicBezTo>
                        <a:pt x="51" y="13"/>
                        <a:pt x="51" y="13"/>
                        <a:pt x="51" y="13"/>
                      </a:cubicBezTo>
                      <a:cubicBezTo>
                        <a:pt x="51" y="15"/>
                        <a:pt x="53" y="17"/>
                        <a:pt x="55" y="17"/>
                      </a:cubicBezTo>
                      <a:cubicBezTo>
                        <a:pt x="57" y="17"/>
                        <a:pt x="59" y="15"/>
                        <a:pt x="59" y="13"/>
                      </a:cubicBezTo>
                      <a:cubicBezTo>
                        <a:pt x="59" y="10"/>
                        <a:pt x="59" y="10"/>
                        <a:pt x="59" y="10"/>
                      </a:cubicBezTo>
                      <a:cubicBezTo>
                        <a:pt x="61" y="10"/>
                        <a:pt x="61" y="10"/>
                        <a:pt x="61" y="10"/>
                      </a:cubicBezTo>
                      <a:cubicBezTo>
                        <a:pt x="64" y="10"/>
                        <a:pt x="66" y="12"/>
                        <a:pt x="66" y="14"/>
                      </a:cubicBezTo>
                      <a:cubicBezTo>
                        <a:pt x="66" y="26"/>
                        <a:pt x="66" y="26"/>
                        <a:pt x="66" y="26"/>
                      </a:cubicBezTo>
                      <a:cubicBezTo>
                        <a:pt x="3" y="26"/>
                        <a:pt x="3" y="26"/>
                        <a:pt x="3" y="26"/>
                      </a:cubicBezTo>
                      <a:cubicBezTo>
                        <a:pt x="3" y="14"/>
                        <a:pt x="3" y="14"/>
                        <a:pt x="3" y="14"/>
                      </a:cubicBezTo>
                      <a:cubicBezTo>
                        <a:pt x="3" y="12"/>
                        <a:pt x="5" y="10"/>
                        <a:pt x="7" y="10"/>
                      </a:cubicBezTo>
                      <a:close/>
                      <a:moveTo>
                        <a:pt x="3" y="28"/>
                      </a:moveTo>
                      <a:cubicBezTo>
                        <a:pt x="66" y="28"/>
                        <a:pt x="66" y="28"/>
                        <a:pt x="66" y="28"/>
                      </a:cubicBezTo>
                      <a:cubicBezTo>
                        <a:pt x="66" y="69"/>
                        <a:pt x="66" y="69"/>
                        <a:pt x="66" y="69"/>
                      </a:cubicBezTo>
                      <a:cubicBezTo>
                        <a:pt x="66" y="72"/>
                        <a:pt x="64" y="74"/>
                        <a:pt x="61" y="74"/>
                      </a:cubicBezTo>
                      <a:cubicBezTo>
                        <a:pt x="7" y="74"/>
                        <a:pt x="7" y="74"/>
                        <a:pt x="7" y="74"/>
                      </a:cubicBezTo>
                      <a:cubicBezTo>
                        <a:pt x="5" y="74"/>
                        <a:pt x="3" y="72"/>
                        <a:pt x="3" y="69"/>
                      </a:cubicBezTo>
                      <a:lnTo>
                        <a:pt x="3" y="28"/>
                      </a:lnTo>
                      <a:close/>
                      <a:moveTo>
                        <a:pt x="34" y="39"/>
                      </a:moveTo>
                      <a:cubicBezTo>
                        <a:pt x="36" y="39"/>
                        <a:pt x="37" y="38"/>
                        <a:pt x="37" y="36"/>
                      </a:cubicBezTo>
                      <a:cubicBezTo>
                        <a:pt x="37" y="34"/>
                        <a:pt x="36" y="33"/>
                        <a:pt x="34" y="33"/>
                      </a:cubicBezTo>
                      <a:cubicBezTo>
                        <a:pt x="33" y="33"/>
                        <a:pt x="31" y="34"/>
                        <a:pt x="31" y="36"/>
                      </a:cubicBezTo>
                      <a:cubicBezTo>
                        <a:pt x="31" y="38"/>
                        <a:pt x="33" y="39"/>
                        <a:pt x="34" y="39"/>
                      </a:cubicBezTo>
                      <a:close/>
                      <a:moveTo>
                        <a:pt x="34" y="35"/>
                      </a:moveTo>
                      <a:cubicBezTo>
                        <a:pt x="35" y="35"/>
                        <a:pt x="35" y="36"/>
                        <a:pt x="35" y="36"/>
                      </a:cubicBezTo>
                      <a:cubicBezTo>
                        <a:pt x="35" y="36"/>
                        <a:pt x="35" y="37"/>
                        <a:pt x="34" y="37"/>
                      </a:cubicBezTo>
                      <a:cubicBezTo>
                        <a:pt x="34" y="37"/>
                        <a:pt x="33" y="36"/>
                        <a:pt x="33" y="36"/>
                      </a:cubicBezTo>
                      <a:cubicBezTo>
                        <a:pt x="33" y="36"/>
                        <a:pt x="34" y="35"/>
                        <a:pt x="34" y="35"/>
                      </a:cubicBezTo>
                      <a:close/>
                      <a:moveTo>
                        <a:pt x="44" y="39"/>
                      </a:moveTo>
                      <a:cubicBezTo>
                        <a:pt x="46" y="39"/>
                        <a:pt x="47" y="38"/>
                        <a:pt x="47" y="36"/>
                      </a:cubicBezTo>
                      <a:cubicBezTo>
                        <a:pt x="47" y="34"/>
                        <a:pt x="46" y="33"/>
                        <a:pt x="44" y="33"/>
                      </a:cubicBezTo>
                      <a:cubicBezTo>
                        <a:pt x="43" y="33"/>
                        <a:pt x="41" y="34"/>
                        <a:pt x="41" y="36"/>
                      </a:cubicBezTo>
                      <a:cubicBezTo>
                        <a:pt x="41" y="38"/>
                        <a:pt x="43" y="39"/>
                        <a:pt x="44" y="39"/>
                      </a:cubicBezTo>
                      <a:close/>
                      <a:moveTo>
                        <a:pt x="44" y="35"/>
                      </a:moveTo>
                      <a:cubicBezTo>
                        <a:pt x="45" y="35"/>
                        <a:pt x="45" y="36"/>
                        <a:pt x="45" y="36"/>
                      </a:cubicBezTo>
                      <a:cubicBezTo>
                        <a:pt x="45" y="36"/>
                        <a:pt x="45" y="37"/>
                        <a:pt x="44" y="37"/>
                      </a:cubicBezTo>
                      <a:cubicBezTo>
                        <a:pt x="44" y="37"/>
                        <a:pt x="43" y="36"/>
                        <a:pt x="43" y="36"/>
                      </a:cubicBezTo>
                      <a:cubicBezTo>
                        <a:pt x="43" y="36"/>
                        <a:pt x="44" y="35"/>
                        <a:pt x="44" y="35"/>
                      </a:cubicBezTo>
                      <a:close/>
                      <a:moveTo>
                        <a:pt x="54" y="39"/>
                      </a:moveTo>
                      <a:cubicBezTo>
                        <a:pt x="56" y="39"/>
                        <a:pt x="57" y="38"/>
                        <a:pt x="57" y="36"/>
                      </a:cubicBezTo>
                      <a:cubicBezTo>
                        <a:pt x="57" y="34"/>
                        <a:pt x="56" y="33"/>
                        <a:pt x="54" y="33"/>
                      </a:cubicBezTo>
                      <a:cubicBezTo>
                        <a:pt x="52" y="33"/>
                        <a:pt x="51" y="34"/>
                        <a:pt x="51" y="36"/>
                      </a:cubicBezTo>
                      <a:cubicBezTo>
                        <a:pt x="51" y="38"/>
                        <a:pt x="52" y="39"/>
                        <a:pt x="54" y="39"/>
                      </a:cubicBezTo>
                      <a:close/>
                      <a:moveTo>
                        <a:pt x="54" y="35"/>
                      </a:moveTo>
                      <a:cubicBezTo>
                        <a:pt x="55" y="35"/>
                        <a:pt x="55" y="36"/>
                        <a:pt x="55" y="36"/>
                      </a:cubicBezTo>
                      <a:cubicBezTo>
                        <a:pt x="55" y="36"/>
                        <a:pt x="55" y="37"/>
                        <a:pt x="54" y="37"/>
                      </a:cubicBezTo>
                      <a:cubicBezTo>
                        <a:pt x="54" y="37"/>
                        <a:pt x="53" y="36"/>
                        <a:pt x="53" y="36"/>
                      </a:cubicBezTo>
                      <a:cubicBezTo>
                        <a:pt x="53" y="36"/>
                        <a:pt x="54" y="35"/>
                        <a:pt x="54" y="35"/>
                      </a:cubicBezTo>
                      <a:close/>
                      <a:moveTo>
                        <a:pt x="14" y="49"/>
                      </a:moveTo>
                      <a:cubicBezTo>
                        <a:pt x="16" y="49"/>
                        <a:pt x="17" y="47"/>
                        <a:pt x="17" y="46"/>
                      </a:cubicBezTo>
                      <a:cubicBezTo>
                        <a:pt x="17" y="44"/>
                        <a:pt x="16" y="43"/>
                        <a:pt x="14" y="43"/>
                      </a:cubicBezTo>
                      <a:cubicBezTo>
                        <a:pt x="13" y="43"/>
                        <a:pt x="11" y="44"/>
                        <a:pt x="11" y="46"/>
                      </a:cubicBezTo>
                      <a:cubicBezTo>
                        <a:pt x="11" y="47"/>
                        <a:pt x="13" y="49"/>
                        <a:pt x="14" y="49"/>
                      </a:cubicBezTo>
                      <a:close/>
                      <a:moveTo>
                        <a:pt x="14" y="45"/>
                      </a:moveTo>
                      <a:cubicBezTo>
                        <a:pt x="15" y="45"/>
                        <a:pt x="15" y="45"/>
                        <a:pt x="15" y="46"/>
                      </a:cubicBezTo>
                      <a:cubicBezTo>
                        <a:pt x="15" y="46"/>
                        <a:pt x="15" y="47"/>
                        <a:pt x="14" y="47"/>
                      </a:cubicBezTo>
                      <a:cubicBezTo>
                        <a:pt x="14" y="47"/>
                        <a:pt x="13" y="46"/>
                        <a:pt x="13" y="46"/>
                      </a:cubicBezTo>
                      <a:cubicBezTo>
                        <a:pt x="13" y="45"/>
                        <a:pt x="14" y="45"/>
                        <a:pt x="14" y="45"/>
                      </a:cubicBezTo>
                      <a:close/>
                      <a:moveTo>
                        <a:pt x="24" y="49"/>
                      </a:moveTo>
                      <a:cubicBezTo>
                        <a:pt x="26" y="49"/>
                        <a:pt x="27" y="47"/>
                        <a:pt x="27" y="46"/>
                      </a:cubicBezTo>
                      <a:cubicBezTo>
                        <a:pt x="27" y="44"/>
                        <a:pt x="26" y="43"/>
                        <a:pt x="24" y="43"/>
                      </a:cubicBezTo>
                      <a:cubicBezTo>
                        <a:pt x="23" y="43"/>
                        <a:pt x="21" y="44"/>
                        <a:pt x="21" y="46"/>
                      </a:cubicBezTo>
                      <a:cubicBezTo>
                        <a:pt x="21" y="47"/>
                        <a:pt x="23" y="49"/>
                        <a:pt x="24" y="49"/>
                      </a:cubicBezTo>
                      <a:close/>
                      <a:moveTo>
                        <a:pt x="24" y="45"/>
                      </a:moveTo>
                      <a:cubicBezTo>
                        <a:pt x="25" y="45"/>
                        <a:pt x="25" y="45"/>
                        <a:pt x="25" y="46"/>
                      </a:cubicBezTo>
                      <a:cubicBezTo>
                        <a:pt x="25" y="46"/>
                        <a:pt x="25" y="47"/>
                        <a:pt x="24" y="47"/>
                      </a:cubicBezTo>
                      <a:cubicBezTo>
                        <a:pt x="24" y="47"/>
                        <a:pt x="23" y="46"/>
                        <a:pt x="23" y="46"/>
                      </a:cubicBezTo>
                      <a:cubicBezTo>
                        <a:pt x="23" y="45"/>
                        <a:pt x="24" y="45"/>
                        <a:pt x="24" y="45"/>
                      </a:cubicBezTo>
                      <a:close/>
                      <a:moveTo>
                        <a:pt x="34" y="49"/>
                      </a:moveTo>
                      <a:cubicBezTo>
                        <a:pt x="36" y="49"/>
                        <a:pt x="37" y="47"/>
                        <a:pt x="37" y="46"/>
                      </a:cubicBezTo>
                      <a:cubicBezTo>
                        <a:pt x="37" y="44"/>
                        <a:pt x="36" y="43"/>
                        <a:pt x="34" y="43"/>
                      </a:cubicBezTo>
                      <a:cubicBezTo>
                        <a:pt x="33" y="43"/>
                        <a:pt x="31" y="44"/>
                        <a:pt x="31" y="46"/>
                      </a:cubicBezTo>
                      <a:cubicBezTo>
                        <a:pt x="31" y="47"/>
                        <a:pt x="33" y="49"/>
                        <a:pt x="34" y="49"/>
                      </a:cubicBezTo>
                      <a:close/>
                      <a:moveTo>
                        <a:pt x="34" y="45"/>
                      </a:moveTo>
                      <a:cubicBezTo>
                        <a:pt x="35" y="45"/>
                        <a:pt x="35" y="45"/>
                        <a:pt x="35" y="46"/>
                      </a:cubicBezTo>
                      <a:cubicBezTo>
                        <a:pt x="35" y="46"/>
                        <a:pt x="35" y="47"/>
                        <a:pt x="34" y="47"/>
                      </a:cubicBezTo>
                      <a:cubicBezTo>
                        <a:pt x="34" y="47"/>
                        <a:pt x="33" y="46"/>
                        <a:pt x="33" y="46"/>
                      </a:cubicBezTo>
                      <a:cubicBezTo>
                        <a:pt x="33" y="45"/>
                        <a:pt x="34" y="45"/>
                        <a:pt x="34" y="45"/>
                      </a:cubicBezTo>
                      <a:close/>
                      <a:moveTo>
                        <a:pt x="44" y="49"/>
                      </a:moveTo>
                      <a:cubicBezTo>
                        <a:pt x="46" y="49"/>
                        <a:pt x="47" y="47"/>
                        <a:pt x="47" y="46"/>
                      </a:cubicBezTo>
                      <a:cubicBezTo>
                        <a:pt x="47" y="44"/>
                        <a:pt x="46" y="43"/>
                        <a:pt x="44" y="43"/>
                      </a:cubicBezTo>
                      <a:cubicBezTo>
                        <a:pt x="43" y="43"/>
                        <a:pt x="41" y="44"/>
                        <a:pt x="41" y="46"/>
                      </a:cubicBezTo>
                      <a:cubicBezTo>
                        <a:pt x="41" y="47"/>
                        <a:pt x="43" y="49"/>
                        <a:pt x="44" y="49"/>
                      </a:cubicBezTo>
                      <a:close/>
                      <a:moveTo>
                        <a:pt x="44" y="45"/>
                      </a:moveTo>
                      <a:cubicBezTo>
                        <a:pt x="45" y="45"/>
                        <a:pt x="45" y="45"/>
                        <a:pt x="45" y="46"/>
                      </a:cubicBezTo>
                      <a:cubicBezTo>
                        <a:pt x="45" y="46"/>
                        <a:pt x="45" y="47"/>
                        <a:pt x="44" y="47"/>
                      </a:cubicBezTo>
                      <a:cubicBezTo>
                        <a:pt x="44" y="47"/>
                        <a:pt x="43" y="46"/>
                        <a:pt x="43" y="46"/>
                      </a:cubicBezTo>
                      <a:cubicBezTo>
                        <a:pt x="43" y="45"/>
                        <a:pt x="44" y="45"/>
                        <a:pt x="44" y="45"/>
                      </a:cubicBezTo>
                      <a:close/>
                      <a:moveTo>
                        <a:pt x="54" y="49"/>
                      </a:moveTo>
                      <a:cubicBezTo>
                        <a:pt x="56" y="49"/>
                        <a:pt x="57" y="47"/>
                        <a:pt x="57" y="46"/>
                      </a:cubicBezTo>
                      <a:cubicBezTo>
                        <a:pt x="57" y="44"/>
                        <a:pt x="56" y="43"/>
                        <a:pt x="54" y="43"/>
                      </a:cubicBezTo>
                      <a:cubicBezTo>
                        <a:pt x="52" y="43"/>
                        <a:pt x="51" y="44"/>
                        <a:pt x="51" y="46"/>
                      </a:cubicBezTo>
                      <a:cubicBezTo>
                        <a:pt x="51" y="47"/>
                        <a:pt x="52" y="49"/>
                        <a:pt x="54" y="49"/>
                      </a:cubicBezTo>
                      <a:close/>
                      <a:moveTo>
                        <a:pt x="54" y="45"/>
                      </a:moveTo>
                      <a:cubicBezTo>
                        <a:pt x="55" y="45"/>
                        <a:pt x="55" y="45"/>
                        <a:pt x="55" y="46"/>
                      </a:cubicBezTo>
                      <a:cubicBezTo>
                        <a:pt x="55" y="46"/>
                        <a:pt x="55" y="47"/>
                        <a:pt x="54" y="47"/>
                      </a:cubicBezTo>
                      <a:cubicBezTo>
                        <a:pt x="54" y="47"/>
                        <a:pt x="53" y="46"/>
                        <a:pt x="53" y="46"/>
                      </a:cubicBezTo>
                      <a:cubicBezTo>
                        <a:pt x="53" y="45"/>
                        <a:pt x="54" y="45"/>
                        <a:pt x="54" y="45"/>
                      </a:cubicBezTo>
                      <a:close/>
                      <a:moveTo>
                        <a:pt x="14" y="59"/>
                      </a:moveTo>
                      <a:cubicBezTo>
                        <a:pt x="16" y="59"/>
                        <a:pt x="17" y="57"/>
                        <a:pt x="17" y="56"/>
                      </a:cubicBezTo>
                      <a:cubicBezTo>
                        <a:pt x="17" y="54"/>
                        <a:pt x="16" y="53"/>
                        <a:pt x="14" y="53"/>
                      </a:cubicBezTo>
                      <a:cubicBezTo>
                        <a:pt x="13" y="53"/>
                        <a:pt x="11" y="54"/>
                        <a:pt x="11" y="56"/>
                      </a:cubicBezTo>
                      <a:cubicBezTo>
                        <a:pt x="11" y="57"/>
                        <a:pt x="13" y="59"/>
                        <a:pt x="14" y="59"/>
                      </a:cubicBezTo>
                      <a:close/>
                      <a:moveTo>
                        <a:pt x="14" y="55"/>
                      </a:moveTo>
                      <a:cubicBezTo>
                        <a:pt x="15" y="55"/>
                        <a:pt x="15" y="55"/>
                        <a:pt x="15" y="56"/>
                      </a:cubicBezTo>
                      <a:cubicBezTo>
                        <a:pt x="15" y="56"/>
                        <a:pt x="15" y="57"/>
                        <a:pt x="14" y="57"/>
                      </a:cubicBezTo>
                      <a:cubicBezTo>
                        <a:pt x="14" y="57"/>
                        <a:pt x="13" y="56"/>
                        <a:pt x="13" y="56"/>
                      </a:cubicBezTo>
                      <a:cubicBezTo>
                        <a:pt x="13" y="55"/>
                        <a:pt x="14" y="55"/>
                        <a:pt x="14" y="55"/>
                      </a:cubicBezTo>
                      <a:close/>
                      <a:moveTo>
                        <a:pt x="24" y="59"/>
                      </a:moveTo>
                      <a:cubicBezTo>
                        <a:pt x="26" y="59"/>
                        <a:pt x="27" y="57"/>
                        <a:pt x="27" y="56"/>
                      </a:cubicBezTo>
                      <a:cubicBezTo>
                        <a:pt x="27" y="54"/>
                        <a:pt x="26" y="53"/>
                        <a:pt x="24" y="53"/>
                      </a:cubicBezTo>
                      <a:cubicBezTo>
                        <a:pt x="23" y="53"/>
                        <a:pt x="21" y="54"/>
                        <a:pt x="21" y="56"/>
                      </a:cubicBezTo>
                      <a:cubicBezTo>
                        <a:pt x="21" y="57"/>
                        <a:pt x="23" y="59"/>
                        <a:pt x="24" y="59"/>
                      </a:cubicBezTo>
                      <a:close/>
                      <a:moveTo>
                        <a:pt x="24" y="55"/>
                      </a:moveTo>
                      <a:cubicBezTo>
                        <a:pt x="25" y="55"/>
                        <a:pt x="25" y="55"/>
                        <a:pt x="25" y="56"/>
                      </a:cubicBezTo>
                      <a:cubicBezTo>
                        <a:pt x="25" y="56"/>
                        <a:pt x="25" y="57"/>
                        <a:pt x="24" y="57"/>
                      </a:cubicBezTo>
                      <a:cubicBezTo>
                        <a:pt x="24" y="57"/>
                        <a:pt x="23" y="56"/>
                        <a:pt x="23" y="56"/>
                      </a:cubicBezTo>
                      <a:cubicBezTo>
                        <a:pt x="23" y="55"/>
                        <a:pt x="24" y="55"/>
                        <a:pt x="24" y="55"/>
                      </a:cubicBezTo>
                      <a:close/>
                      <a:moveTo>
                        <a:pt x="34" y="59"/>
                      </a:moveTo>
                      <a:cubicBezTo>
                        <a:pt x="36" y="59"/>
                        <a:pt x="37" y="57"/>
                        <a:pt x="37" y="56"/>
                      </a:cubicBezTo>
                      <a:cubicBezTo>
                        <a:pt x="37" y="54"/>
                        <a:pt x="36" y="53"/>
                        <a:pt x="34" y="53"/>
                      </a:cubicBezTo>
                      <a:cubicBezTo>
                        <a:pt x="33" y="53"/>
                        <a:pt x="31" y="54"/>
                        <a:pt x="31" y="56"/>
                      </a:cubicBezTo>
                      <a:cubicBezTo>
                        <a:pt x="31" y="57"/>
                        <a:pt x="33" y="59"/>
                        <a:pt x="34" y="59"/>
                      </a:cubicBezTo>
                      <a:close/>
                      <a:moveTo>
                        <a:pt x="34" y="55"/>
                      </a:moveTo>
                      <a:cubicBezTo>
                        <a:pt x="35" y="55"/>
                        <a:pt x="35" y="55"/>
                        <a:pt x="35" y="56"/>
                      </a:cubicBezTo>
                      <a:cubicBezTo>
                        <a:pt x="35" y="56"/>
                        <a:pt x="35" y="57"/>
                        <a:pt x="34" y="57"/>
                      </a:cubicBezTo>
                      <a:cubicBezTo>
                        <a:pt x="34" y="57"/>
                        <a:pt x="33" y="56"/>
                        <a:pt x="33" y="56"/>
                      </a:cubicBezTo>
                      <a:cubicBezTo>
                        <a:pt x="33" y="55"/>
                        <a:pt x="34" y="55"/>
                        <a:pt x="34" y="55"/>
                      </a:cubicBezTo>
                      <a:close/>
                      <a:moveTo>
                        <a:pt x="44" y="59"/>
                      </a:moveTo>
                      <a:cubicBezTo>
                        <a:pt x="46" y="59"/>
                        <a:pt x="47" y="57"/>
                        <a:pt x="47" y="56"/>
                      </a:cubicBezTo>
                      <a:cubicBezTo>
                        <a:pt x="47" y="54"/>
                        <a:pt x="46" y="53"/>
                        <a:pt x="44" y="53"/>
                      </a:cubicBezTo>
                      <a:cubicBezTo>
                        <a:pt x="43" y="53"/>
                        <a:pt x="41" y="54"/>
                        <a:pt x="41" y="56"/>
                      </a:cubicBezTo>
                      <a:cubicBezTo>
                        <a:pt x="41" y="57"/>
                        <a:pt x="43" y="59"/>
                        <a:pt x="44" y="59"/>
                      </a:cubicBezTo>
                      <a:close/>
                      <a:moveTo>
                        <a:pt x="44" y="55"/>
                      </a:moveTo>
                      <a:cubicBezTo>
                        <a:pt x="45" y="55"/>
                        <a:pt x="45" y="55"/>
                        <a:pt x="45" y="56"/>
                      </a:cubicBezTo>
                      <a:cubicBezTo>
                        <a:pt x="45" y="56"/>
                        <a:pt x="45" y="57"/>
                        <a:pt x="44" y="57"/>
                      </a:cubicBezTo>
                      <a:cubicBezTo>
                        <a:pt x="44" y="57"/>
                        <a:pt x="43" y="56"/>
                        <a:pt x="43" y="56"/>
                      </a:cubicBezTo>
                      <a:cubicBezTo>
                        <a:pt x="43" y="55"/>
                        <a:pt x="44" y="55"/>
                        <a:pt x="44" y="55"/>
                      </a:cubicBezTo>
                      <a:close/>
                      <a:moveTo>
                        <a:pt x="54" y="59"/>
                      </a:moveTo>
                      <a:cubicBezTo>
                        <a:pt x="56" y="59"/>
                        <a:pt x="57" y="57"/>
                        <a:pt x="57" y="56"/>
                      </a:cubicBezTo>
                      <a:cubicBezTo>
                        <a:pt x="57" y="54"/>
                        <a:pt x="56" y="53"/>
                        <a:pt x="54" y="53"/>
                      </a:cubicBezTo>
                      <a:cubicBezTo>
                        <a:pt x="52" y="53"/>
                        <a:pt x="51" y="54"/>
                        <a:pt x="51" y="56"/>
                      </a:cubicBezTo>
                      <a:cubicBezTo>
                        <a:pt x="51" y="57"/>
                        <a:pt x="52" y="59"/>
                        <a:pt x="54" y="59"/>
                      </a:cubicBezTo>
                      <a:close/>
                      <a:moveTo>
                        <a:pt x="54" y="55"/>
                      </a:moveTo>
                      <a:cubicBezTo>
                        <a:pt x="55" y="55"/>
                        <a:pt x="55" y="55"/>
                        <a:pt x="55" y="56"/>
                      </a:cubicBezTo>
                      <a:cubicBezTo>
                        <a:pt x="55" y="56"/>
                        <a:pt x="55" y="57"/>
                        <a:pt x="54" y="57"/>
                      </a:cubicBezTo>
                      <a:cubicBezTo>
                        <a:pt x="54" y="57"/>
                        <a:pt x="53" y="56"/>
                        <a:pt x="53" y="56"/>
                      </a:cubicBezTo>
                      <a:cubicBezTo>
                        <a:pt x="53" y="55"/>
                        <a:pt x="54" y="55"/>
                        <a:pt x="54" y="55"/>
                      </a:cubicBezTo>
                      <a:close/>
                      <a:moveTo>
                        <a:pt x="14" y="68"/>
                      </a:moveTo>
                      <a:cubicBezTo>
                        <a:pt x="16" y="68"/>
                        <a:pt x="17" y="67"/>
                        <a:pt x="17" y="65"/>
                      </a:cubicBezTo>
                      <a:cubicBezTo>
                        <a:pt x="17" y="64"/>
                        <a:pt x="16" y="63"/>
                        <a:pt x="14" y="63"/>
                      </a:cubicBezTo>
                      <a:cubicBezTo>
                        <a:pt x="13" y="63"/>
                        <a:pt x="11" y="64"/>
                        <a:pt x="11" y="65"/>
                      </a:cubicBezTo>
                      <a:cubicBezTo>
                        <a:pt x="11" y="67"/>
                        <a:pt x="13" y="68"/>
                        <a:pt x="14" y="68"/>
                      </a:cubicBezTo>
                      <a:close/>
                      <a:moveTo>
                        <a:pt x="14" y="65"/>
                      </a:moveTo>
                      <a:cubicBezTo>
                        <a:pt x="15" y="65"/>
                        <a:pt x="15" y="65"/>
                        <a:pt x="15" y="65"/>
                      </a:cubicBezTo>
                      <a:cubicBezTo>
                        <a:pt x="15" y="66"/>
                        <a:pt x="15" y="66"/>
                        <a:pt x="14" y="66"/>
                      </a:cubicBezTo>
                      <a:cubicBezTo>
                        <a:pt x="14" y="66"/>
                        <a:pt x="13" y="66"/>
                        <a:pt x="13" y="65"/>
                      </a:cubicBezTo>
                      <a:cubicBezTo>
                        <a:pt x="13" y="65"/>
                        <a:pt x="14" y="65"/>
                        <a:pt x="14" y="65"/>
                      </a:cubicBezTo>
                      <a:close/>
                      <a:moveTo>
                        <a:pt x="24" y="68"/>
                      </a:moveTo>
                      <a:cubicBezTo>
                        <a:pt x="26" y="68"/>
                        <a:pt x="27" y="67"/>
                        <a:pt x="27" y="65"/>
                      </a:cubicBezTo>
                      <a:cubicBezTo>
                        <a:pt x="27" y="64"/>
                        <a:pt x="26" y="63"/>
                        <a:pt x="24" y="63"/>
                      </a:cubicBezTo>
                      <a:cubicBezTo>
                        <a:pt x="23" y="63"/>
                        <a:pt x="21" y="64"/>
                        <a:pt x="21" y="65"/>
                      </a:cubicBezTo>
                      <a:cubicBezTo>
                        <a:pt x="21" y="67"/>
                        <a:pt x="23" y="68"/>
                        <a:pt x="24" y="68"/>
                      </a:cubicBezTo>
                      <a:close/>
                      <a:moveTo>
                        <a:pt x="24" y="65"/>
                      </a:moveTo>
                      <a:cubicBezTo>
                        <a:pt x="25" y="65"/>
                        <a:pt x="25" y="65"/>
                        <a:pt x="25" y="65"/>
                      </a:cubicBezTo>
                      <a:cubicBezTo>
                        <a:pt x="25" y="66"/>
                        <a:pt x="25" y="66"/>
                        <a:pt x="24" y="66"/>
                      </a:cubicBezTo>
                      <a:cubicBezTo>
                        <a:pt x="24" y="66"/>
                        <a:pt x="23" y="66"/>
                        <a:pt x="23" y="65"/>
                      </a:cubicBezTo>
                      <a:cubicBezTo>
                        <a:pt x="23" y="65"/>
                        <a:pt x="24" y="65"/>
                        <a:pt x="24"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5" name="Freeform 14">
                  <a:extLst>
                    <a:ext uri="{FF2B5EF4-FFF2-40B4-BE49-F238E27FC236}">
                      <a16:creationId xmlns:a16="http://schemas.microsoft.com/office/drawing/2014/main" id="{32DF3199-F580-B34F-8AFE-FE36F3132968}"/>
                    </a:ext>
                  </a:extLst>
                </p:cNvPr>
                <p:cNvSpPr>
                  <a:spLocks noEditPoints="1"/>
                </p:cNvSpPr>
                <p:nvPr/>
              </p:nvSpPr>
              <p:spPr bwMode="auto">
                <a:xfrm>
                  <a:off x="5982725" y="6349082"/>
                  <a:ext cx="390810" cy="455946"/>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6" name="Freeform 41">
                  <a:extLst>
                    <a:ext uri="{FF2B5EF4-FFF2-40B4-BE49-F238E27FC236}">
                      <a16:creationId xmlns:a16="http://schemas.microsoft.com/office/drawing/2014/main" id="{16113EE3-3725-8648-93BF-5FD11893D70D}"/>
                    </a:ext>
                  </a:extLst>
                </p:cNvPr>
                <p:cNvSpPr>
                  <a:spLocks noEditPoints="1"/>
                </p:cNvSpPr>
                <p:nvPr/>
              </p:nvSpPr>
              <p:spPr bwMode="auto">
                <a:xfrm>
                  <a:off x="8353598" y="3863781"/>
                  <a:ext cx="386783" cy="373891"/>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7" name="Freeform 17">
                  <a:extLst>
                    <a:ext uri="{FF2B5EF4-FFF2-40B4-BE49-F238E27FC236}">
                      <a16:creationId xmlns:a16="http://schemas.microsoft.com/office/drawing/2014/main" id="{2C0E50A0-14CA-0D44-943E-4EB1E84DAA25}"/>
                    </a:ext>
                  </a:extLst>
                </p:cNvPr>
                <p:cNvSpPr>
                  <a:spLocks noEditPoints="1"/>
                </p:cNvSpPr>
                <p:nvPr/>
              </p:nvSpPr>
              <p:spPr bwMode="auto">
                <a:xfrm>
                  <a:off x="4231782" y="4766800"/>
                  <a:ext cx="416750" cy="353012"/>
                </a:xfrm>
                <a:custGeom>
                  <a:avLst/>
                  <a:gdLst>
                    <a:gd name="T0" fmla="*/ 70 w 72"/>
                    <a:gd name="T1" fmla="*/ 16 h 61"/>
                    <a:gd name="T2" fmla="*/ 56 w 72"/>
                    <a:gd name="T3" fmla="*/ 18 h 61"/>
                    <a:gd name="T4" fmla="*/ 43 w 72"/>
                    <a:gd name="T5" fmla="*/ 46 h 61"/>
                    <a:gd name="T6" fmla="*/ 12 w 72"/>
                    <a:gd name="T7" fmla="*/ 46 h 61"/>
                    <a:gd name="T8" fmla="*/ 13 w 72"/>
                    <a:gd name="T9" fmla="*/ 49 h 61"/>
                    <a:gd name="T10" fmla="*/ 48 w 72"/>
                    <a:gd name="T11" fmla="*/ 51 h 61"/>
                    <a:gd name="T12" fmla="*/ 13 w 72"/>
                    <a:gd name="T13" fmla="*/ 52 h 61"/>
                    <a:gd name="T14" fmla="*/ 9 w 72"/>
                    <a:gd name="T15" fmla="*/ 45 h 61"/>
                    <a:gd name="T16" fmla="*/ 7 w 72"/>
                    <a:gd name="T17" fmla="*/ 42 h 61"/>
                    <a:gd name="T18" fmla="*/ 1 w 72"/>
                    <a:gd name="T19" fmla="*/ 23 h 61"/>
                    <a:gd name="T20" fmla="*/ 10 w 72"/>
                    <a:gd name="T21" fmla="*/ 41 h 61"/>
                    <a:gd name="T22" fmla="*/ 43 w 72"/>
                    <a:gd name="T23" fmla="*/ 43 h 61"/>
                    <a:gd name="T24" fmla="*/ 54 w 72"/>
                    <a:gd name="T25" fmla="*/ 17 h 61"/>
                    <a:gd name="T26" fmla="*/ 70 w 72"/>
                    <a:gd name="T27" fmla="*/ 13 h 61"/>
                    <a:gd name="T28" fmla="*/ 18 w 72"/>
                    <a:gd name="T29" fmla="*/ 57 h 61"/>
                    <a:gd name="T30" fmla="*/ 11 w 72"/>
                    <a:gd name="T31" fmla="*/ 57 h 61"/>
                    <a:gd name="T32" fmla="*/ 18 w 72"/>
                    <a:gd name="T33" fmla="*/ 57 h 61"/>
                    <a:gd name="T34" fmla="*/ 14 w 72"/>
                    <a:gd name="T35" fmla="*/ 55 h 61"/>
                    <a:gd name="T36" fmla="*/ 14 w 72"/>
                    <a:gd name="T37" fmla="*/ 59 h 61"/>
                    <a:gd name="T38" fmla="*/ 45 w 72"/>
                    <a:gd name="T39" fmla="*/ 57 h 61"/>
                    <a:gd name="T40" fmla="*/ 38 w 72"/>
                    <a:gd name="T41" fmla="*/ 57 h 61"/>
                    <a:gd name="T42" fmla="*/ 45 w 72"/>
                    <a:gd name="T43" fmla="*/ 57 h 61"/>
                    <a:gd name="T44" fmla="*/ 41 w 72"/>
                    <a:gd name="T45" fmla="*/ 55 h 61"/>
                    <a:gd name="T46" fmla="*/ 41 w 72"/>
                    <a:gd name="T47" fmla="*/ 59 h 61"/>
                    <a:gd name="T48" fmla="*/ 12 w 72"/>
                    <a:gd name="T49" fmla="*/ 37 h 61"/>
                    <a:gd name="T50" fmla="*/ 45 w 72"/>
                    <a:gd name="T51" fmla="*/ 36 h 61"/>
                    <a:gd name="T52" fmla="*/ 12 w 72"/>
                    <a:gd name="T53" fmla="*/ 35 h 61"/>
                    <a:gd name="T54" fmla="*/ 12 w 72"/>
                    <a:gd name="T55" fmla="*/ 37 h 61"/>
                    <a:gd name="T56" fmla="*/ 12 w 72"/>
                    <a:gd name="T57" fmla="*/ 40 h 61"/>
                    <a:gd name="T58" fmla="*/ 43 w 72"/>
                    <a:gd name="T59" fmla="*/ 41 h 61"/>
                    <a:gd name="T60" fmla="*/ 43 w 72"/>
                    <a:gd name="T61" fmla="*/ 39 h 61"/>
                    <a:gd name="T62" fmla="*/ 37 w 72"/>
                    <a:gd name="T63" fmla="*/ 31 h 61"/>
                    <a:gd name="T64" fmla="*/ 44 w 72"/>
                    <a:gd name="T65" fmla="*/ 30 h 61"/>
                    <a:gd name="T66" fmla="*/ 43 w 72"/>
                    <a:gd name="T67" fmla="*/ 0 h 61"/>
                    <a:gd name="T68" fmla="*/ 36 w 72"/>
                    <a:gd name="T69" fmla="*/ 0 h 61"/>
                    <a:gd name="T70" fmla="*/ 37 w 72"/>
                    <a:gd name="T71" fmla="*/ 31 h 61"/>
                    <a:gd name="T72" fmla="*/ 31 w 72"/>
                    <a:gd name="T73" fmla="*/ 31 h 61"/>
                    <a:gd name="T74" fmla="*/ 32 w 72"/>
                    <a:gd name="T75" fmla="*/ 8 h 61"/>
                    <a:gd name="T76" fmla="*/ 25 w 72"/>
                    <a:gd name="T77" fmla="*/ 8 h 61"/>
                    <a:gd name="T78" fmla="*/ 24 w 72"/>
                    <a:gd name="T79" fmla="*/ 30 h 61"/>
                    <a:gd name="T80" fmla="*/ 13 w 72"/>
                    <a:gd name="T81" fmla="*/ 31 h 61"/>
                    <a:gd name="T82" fmla="*/ 20 w 72"/>
                    <a:gd name="T83" fmla="*/ 30 h 61"/>
                    <a:gd name="T84" fmla="*/ 20 w 72"/>
                    <a:gd name="T85" fmla="*/ 16 h 61"/>
                    <a:gd name="T86" fmla="*/ 13 w 72"/>
                    <a:gd name="T87" fmla="*/ 16 h 61"/>
                    <a:gd name="T88" fmla="*/ 13 w 72"/>
                    <a:gd name="T89"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1">
                      <a:moveTo>
                        <a:pt x="72" y="14"/>
                      </a:moveTo>
                      <a:cubicBezTo>
                        <a:pt x="72" y="15"/>
                        <a:pt x="71" y="16"/>
                        <a:pt x="70" y="16"/>
                      </a:cubicBezTo>
                      <a:cubicBezTo>
                        <a:pt x="59" y="16"/>
                        <a:pt x="59" y="16"/>
                        <a:pt x="59" y="16"/>
                      </a:cubicBezTo>
                      <a:cubicBezTo>
                        <a:pt x="58" y="16"/>
                        <a:pt x="57" y="17"/>
                        <a:pt x="56" y="18"/>
                      </a:cubicBezTo>
                      <a:cubicBezTo>
                        <a:pt x="49" y="42"/>
                        <a:pt x="49" y="42"/>
                        <a:pt x="49" y="42"/>
                      </a:cubicBezTo>
                      <a:cubicBezTo>
                        <a:pt x="48" y="44"/>
                        <a:pt x="46" y="46"/>
                        <a:pt x="43" y="46"/>
                      </a:cubicBezTo>
                      <a:cubicBezTo>
                        <a:pt x="13" y="46"/>
                        <a:pt x="13" y="46"/>
                        <a:pt x="13" y="46"/>
                      </a:cubicBezTo>
                      <a:cubicBezTo>
                        <a:pt x="13" y="46"/>
                        <a:pt x="12" y="46"/>
                        <a:pt x="12" y="46"/>
                      </a:cubicBezTo>
                      <a:cubicBezTo>
                        <a:pt x="12" y="48"/>
                        <a:pt x="12" y="48"/>
                        <a:pt x="12" y="48"/>
                      </a:cubicBezTo>
                      <a:cubicBezTo>
                        <a:pt x="12" y="49"/>
                        <a:pt x="12" y="49"/>
                        <a:pt x="13" y="49"/>
                      </a:cubicBezTo>
                      <a:cubicBezTo>
                        <a:pt x="47" y="49"/>
                        <a:pt x="47" y="49"/>
                        <a:pt x="47" y="49"/>
                      </a:cubicBezTo>
                      <a:cubicBezTo>
                        <a:pt x="47" y="49"/>
                        <a:pt x="48" y="50"/>
                        <a:pt x="48" y="51"/>
                      </a:cubicBezTo>
                      <a:cubicBezTo>
                        <a:pt x="48" y="52"/>
                        <a:pt x="47" y="52"/>
                        <a:pt x="47" y="52"/>
                      </a:cubicBezTo>
                      <a:cubicBezTo>
                        <a:pt x="13" y="52"/>
                        <a:pt x="13" y="52"/>
                        <a:pt x="13" y="52"/>
                      </a:cubicBezTo>
                      <a:cubicBezTo>
                        <a:pt x="11" y="52"/>
                        <a:pt x="9" y="50"/>
                        <a:pt x="9" y="48"/>
                      </a:cubicBezTo>
                      <a:cubicBezTo>
                        <a:pt x="9" y="45"/>
                        <a:pt x="9" y="45"/>
                        <a:pt x="9" y="45"/>
                      </a:cubicBezTo>
                      <a:cubicBezTo>
                        <a:pt x="9" y="45"/>
                        <a:pt x="9" y="44"/>
                        <a:pt x="9" y="44"/>
                      </a:cubicBezTo>
                      <a:cubicBezTo>
                        <a:pt x="8" y="44"/>
                        <a:pt x="8" y="43"/>
                        <a:pt x="7" y="42"/>
                      </a:cubicBezTo>
                      <a:cubicBezTo>
                        <a:pt x="0" y="25"/>
                        <a:pt x="0" y="25"/>
                        <a:pt x="0" y="25"/>
                      </a:cubicBezTo>
                      <a:cubicBezTo>
                        <a:pt x="0" y="24"/>
                        <a:pt x="0" y="23"/>
                        <a:pt x="1" y="23"/>
                      </a:cubicBezTo>
                      <a:cubicBezTo>
                        <a:pt x="1" y="22"/>
                        <a:pt x="2" y="23"/>
                        <a:pt x="3" y="24"/>
                      </a:cubicBezTo>
                      <a:cubicBezTo>
                        <a:pt x="10" y="41"/>
                        <a:pt x="10" y="41"/>
                        <a:pt x="10" y="41"/>
                      </a:cubicBezTo>
                      <a:cubicBezTo>
                        <a:pt x="11" y="42"/>
                        <a:pt x="12" y="43"/>
                        <a:pt x="13" y="43"/>
                      </a:cubicBezTo>
                      <a:cubicBezTo>
                        <a:pt x="43" y="43"/>
                        <a:pt x="43" y="43"/>
                        <a:pt x="43" y="43"/>
                      </a:cubicBezTo>
                      <a:cubicBezTo>
                        <a:pt x="44" y="43"/>
                        <a:pt x="46" y="42"/>
                        <a:pt x="46" y="41"/>
                      </a:cubicBezTo>
                      <a:cubicBezTo>
                        <a:pt x="54" y="17"/>
                        <a:pt x="54" y="17"/>
                        <a:pt x="54" y="17"/>
                      </a:cubicBezTo>
                      <a:cubicBezTo>
                        <a:pt x="54" y="15"/>
                        <a:pt x="57" y="13"/>
                        <a:pt x="59" y="13"/>
                      </a:cubicBezTo>
                      <a:cubicBezTo>
                        <a:pt x="70" y="13"/>
                        <a:pt x="70" y="13"/>
                        <a:pt x="70" y="13"/>
                      </a:cubicBezTo>
                      <a:cubicBezTo>
                        <a:pt x="71" y="13"/>
                        <a:pt x="72" y="13"/>
                        <a:pt x="72" y="14"/>
                      </a:cubicBezTo>
                      <a:close/>
                      <a:moveTo>
                        <a:pt x="18" y="57"/>
                      </a:moveTo>
                      <a:cubicBezTo>
                        <a:pt x="18" y="59"/>
                        <a:pt x="16" y="61"/>
                        <a:pt x="14" y="61"/>
                      </a:cubicBezTo>
                      <a:cubicBezTo>
                        <a:pt x="12" y="61"/>
                        <a:pt x="11" y="59"/>
                        <a:pt x="11" y="57"/>
                      </a:cubicBezTo>
                      <a:cubicBezTo>
                        <a:pt x="11" y="55"/>
                        <a:pt x="12" y="53"/>
                        <a:pt x="14" y="53"/>
                      </a:cubicBezTo>
                      <a:cubicBezTo>
                        <a:pt x="16" y="53"/>
                        <a:pt x="18" y="55"/>
                        <a:pt x="18" y="57"/>
                      </a:cubicBezTo>
                      <a:close/>
                      <a:moveTo>
                        <a:pt x="16" y="57"/>
                      </a:moveTo>
                      <a:cubicBezTo>
                        <a:pt x="16" y="56"/>
                        <a:pt x="15" y="55"/>
                        <a:pt x="14" y="55"/>
                      </a:cubicBezTo>
                      <a:cubicBezTo>
                        <a:pt x="14" y="55"/>
                        <a:pt x="13" y="56"/>
                        <a:pt x="13" y="57"/>
                      </a:cubicBezTo>
                      <a:cubicBezTo>
                        <a:pt x="13" y="58"/>
                        <a:pt x="14" y="59"/>
                        <a:pt x="14" y="59"/>
                      </a:cubicBezTo>
                      <a:cubicBezTo>
                        <a:pt x="15" y="59"/>
                        <a:pt x="16" y="58"/>
                        <a:pt x="16" y="57"/>
                      </a:cubicBezTo>
                      <a:close/>
                      <a:moveTo>
                        <a:pt x="45" y="57"/>
                      </a:moveTo>
                      <a:cubicBezTo>
                        <a:pt x="45" y="59"/>
                        <a:pt x="43" y="61"/>
                        <a:pt x="41" y="61"/>
                      </a:cubicBezTo>
                      <a:cubicBezTo>
                        <a:pt x="39" y="61"/>
                        <a:pt x="38" y="59"/>
                        <a:pt x="38" y="57"/>
                      </a:cubicBezTo>
                      <a:cubicBezTo>
                        <a:pt x="38" y="55"/>
                        <a:pt x="39" y="53"/>
                        <a:pt x="41" y="53"/>
                      </a:cubicBezTo>
                      <a:cubicBezTo>
                        <a:pt x="43" y="53"/>
                        <a:pt x="45" y="55"/>
                        <a:pt x="45" y="57"/>
                      </a:cubicBezTo>
                      <a:close/>
                      <a:moveTo>
                        <a:pt x="43" y="57"/>
                      </a:moveTo>
                      <a:cubicBezTo>
                        <a:pt x="43" y="56"/>
                        <a:pt x="42" y="55"/>
                        <a:pt x="41" y="55"/>
                      </a:cubicBezTo>
                      <a:cubicBezTo>
                        <a:pt x="40" y="55"/>
                        <a:pt x="40" y="56"/>
                        <a:pt x="40" y="57"/>
                      </a:cubicBezTo>
                      <a:cubicBezTo>
                        <a:pt x="40" y="58"/>
                        <a:pt x="40" y="59"/>
                        <a:pt x="41" y="59"/>
                      </a:cubicBezTo>
                      <a:cubicBezTo>
                        <a:pt x="42" y="59"/>
                        <a:pt x="43" y="58"/>
                        <a:pt x="43" y="57"/>
                      </a:cubicBezTo>
                      <a:close/>
                      <a:moveTo>
                        <a:pt x="12" y="37"/>
                      </a:moveTo>
                      <a:cubicBezTo>
                        <a:pt x="44" y="37"/>
                        <a:pt x="44" y="37"/>
                        <a:pt x="44" y="37"/>
                      </a:cubicBezTo>
                      <a:cubicBezTo>
                        <a:pt x="45" y="37"/>
                        <a:pt x="45" y="36"/>
                        <a:pt x="45" y="36"/>
                      </a:cubicBezTo>
                      <a:cubicBezTo>
                        <a:pt x="45" y="35"/>
                        <a:pt x="45" y="35"/>
                        <a:pt x="44" y="35"/>
                      </a:cubicBezTo>
                      <a:cubicBezTo>
                        <a:pt x="12" y="35"/>
                        <a:pt x="12" y="35"/>
                        <a:pt x="12" y="35"/>
                      </a:cubicBezTo>
                      <a:cubicBezTo>
                        <a:pt x="11" y="35"/>
                        <a:pt x="11" y="35"/>
                        <a:pt x="11" y="36"/>
                      </a:cubicBezTo>
                      <a:cubicBezTo>
                        <a:pt x="11" y="36"/>
                        <a:pt x="11" y="37"/>
                        <a:pt x="12" y="37"/>
                      </a:cubicBezTo>
                      <a:close/>
                      <a:moveTo>
                        <a:pt x="13" y="39"/>
                      </a:moveTo>
                      <a:cubicBezTo>
                        <a:pt x="13" y="39"/>
                        <a:pt x="12" y="40"/>
                        <a:pt x="12" y="40"/>
                      </a:cubicBezTo>
                      <a:cubicBezTo>
                        <a:pt x="12" y="41"/>
                        <a:pt x="13" y="41"/>
                        <a:pt x="13" y="41"/>
                      </a:cubicBezTo>
                      <a:cubicBezTo>
                        <a:pt x="43" y="41"/>
                        <a:pt x="43" y="41"/>
                        <a:pt x="43" y="41"/>
                      </a:cubicBezTo>
                      <a:cubicBezTo>
                        <a:pt x="44" y="41"/>
                        <a:pt x="44" y="41"/>
                        <a:pt x="44" y="40"/>
                      </a:cubicBezTo>
                      <a:cubicBezTo>
                        <a:pt x="44" y="40"/>
                        <a:pt x="44" y="39"/>
                        <a:pt x="43" y="39"/>
                      </a:cubicBezTo>
                      <a:lnTo>
                        <a:pt x="13" y="39"/>
                      </a:lnTo>
                      <a:close/>
                      <a:moveTo>
                        <a:pt x="37" y="31"/>
                      </a:moveTo>
                      <a:cubicBezTo>
                        <a:pt x="43" y="31"/>
                        <a:pt x="43" y="31"/>
                        <a:pt x="43" y="31"/>
                      </a:cubicBezTo>
                      <a:cubicBezTo>
                        <a:pt x="43" y="31"/>
                        <a:pt x="44" y="30"/>
                        <a:pt x="44" y="30"/>
                      </a:cubicBezTo>
                      <a:cubicBezTo>
                        <a:pt x="44" y="0"/>
                        <a:pt x="44" y="0"/>
                        <a:pt x="44" y="0"/>
                      </a:cubicBezTo>
                      <a:cubicBezTo>
                        <a:pt x="44" y="0"/>
                        <a:pt x="43" y="0"/>
                        <a:pt x="43" y="0"/>
                      </a:cubicBezTo>
                      <a:cubicBezTo>
                        <a:pt x="37" y="0"/>
                        <a:pt x="37" y="0"/>
                        <a:pt x="37" y="0"/>
                      </a:cubicBezTo>
                      <a:cubicBezTo>
                        <a:pt x="36" y="0"/>
                        <a:pt x="36" y="0"/>
                        <a:pt x="36" y="0"/>
                      </a:cubicBezTo>
                      <a:cubicBezTo>
                        <a:pt x="36" y="30"/>
                        <a:pt x="36" y="30"/>
                        <a:pt x="36" y="30"/>
                      </a:cubicBezTo>
                      <a:cubicBezTo>
                        <a:pt x="36" y="30"/>
                        <a:pt x="36" y="31"/>
                        <a:pt x="37" y="31"/>
                      </a:cubicBezTo>
                      <a:close/>
                      <a:moveTo>
                        <a:pt x="25" y="31"/>
                      </a:moveTo>
                      <a:cubicBezTo>
                        <a:pt x="31" y="31"/>
                        <a:pt x="31" y="31"/>
                        <a:pt x="31" y="31"/>
                      </a:cubicBezTo>
                      <a:cubicBezTo>
                        <a:pt x="32" y="31"/>
                        <a:pt x="32" y="30"/>
                        <a:pt x="32" y="30"/>
                      </a:cubicBezTo>
                      <a:cubicBezTo>
                        <a:pt x="32" y="8"/>
                        <a:pt x="32" y="8"/>
                        <a:pt x="32" y="8"/>
                      </a:cubicBezTo>
                      <a:cubicBezTo>
                        <a:pt x="32" y="8"/>
                        <a:pt x="32" y="8"/>
                        <a:pt x="31" y="8"/>
                      </a:cubicBezTo>
                      <a:cubicBezTo>
                        <a:pt x="25" y="8"/>
                        <a:pt x="25" y="8"/>
                        <a:pt x="25" y="8"/>
                      </a:cubicBezTo>
                      <a:cubicBezTo>
                        <a:pt x="25" y="8"/>
                        <a:pt x="24" y="8"/>
                        <a:pt x="24" y="8"/>
                      </a:cubicBezTo>
                      <a:cubicBezTo>
                        <a:pt x="24" y="30"/>
                        <a:pt x="24" y="30"/>
                        <a:pt x="24" y="30"/>
                      </a:cubicBezTo>
                      <a:cubicBezTo>
                        <a:pt x="24" y="30"/>
                        <a:pt x="25" y="31"/>
                        <a:pt x="25" y="31"/>
                      </a:cubicBezTo>
                      <a:close/>
                      <a:moveTo>
                        <a:pt x="13" y="31"/>
                      </a:moveTo>
                      <a:cubicBezTo>
                        <a:pt x="20" y="31"/>
                        <a:pt x="20" y="31"/>
                        <a:pt x="20" y="31"/>
                      </a:cubicBezTo>
                      <a:cubicBezTo>
                        <a:pt x="20" y="31"/>
                        <a:pt x="20" y="30"/>
                        <a:pt x="20" y="30"/>
                      </a:cubicBezTo>
                      <a:cubicBezTo>
                        <a:pt x="20" y="16"/>
                        <a:pt x="20" y="16"/>
                        <a:pt x="20" y="16"/>
                      </a:cubicBezTo>
                      <a:cubicBezTo>
                        <a:pt x="20" y="16"/>
                        <a:pt x="20" y="16"/>
                        <a:pt x="20" y="16"/>
                      </a:cubicBezTo>
                      <a:cubicBezTo>
                        <a:pt x="13" y="16"/>
                        <a:pt x="13" y="16"/>
                        <a:pt x="13" y="16"/>
                      </a:cubicBezTo>
                      <a:cubicBezTo>
                        <a:pt x="13" y="16"/>
                        <a:pt x="13" y="16"/>
                        <a:pt x="13" y="16"/>
                      </a:cubicBezTo>
                      <a:cubicBezTo>
                        <a:pt x="13" y="30"/>
                        <a:pt x="13" y="30"/>
                        <a:pt x="13" y="30"/>
                      </a:cubicBezTo>
                      <a:cubicBezTo>
                        <a:pt x="13" y="30"/>
                        <a:pt x="13" y="31"/>
                        <a:pt x="13" y="31"/>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8" name="Freeform 52">
                  <a:extLst>
                    <a:ext uri="{FF2B5EF4-FFF2-40B4-BE49-F238E27FC236}">
                      <a16:creationId xmlns:a16="http://schemas.microsoft.com/office/drawing/2014/main" id="{F570A622-65AF-884C-A267-FDB9E6E00572}"/>
                    </a:ext>
                  </a:extLst>
                </p:cNvPr>
                <p:cNvSpPr>
                  <a:spLocks noEditPoints="1"/>
                </p:cNvSpPr>
                <p:nvPr/>
              </p:nvSpPr>
              <p:spPr bwMode="auto">
                <a:xfrm>
                  <a:off x="7006293" y="4941622"/>
                  <a:ext cx="503402" cy="473617"/>
                </a:xfrm>
                <a:custGeom>
                  <a:avLst/>
                  <a:gdLst>
                    <a:gd name="T0" fmla="*/ 23 w 68"/>
                    <a:gd name="T1" fmla="*/ 5 h 67"/>
                    <a:gd name="T2" fmla="*/ 7 w 68"/>
                    <a:gd name="T3" fmla="*/ 11 h 67"/>
                    <a:gd name="T4" fmla="*/ 7 w 68"/>
                    <a:gd name="T5" fmla="*/ 67 h 67"/>
                    <a:gd name="T6" fmla="*/ 38 w 68"/>
                    <a:gd name="T7" fmla="*/ 62 h 67"/>
                    <a:gd name="T8" fmla="*/ 49 w 68"/>
                    <a:gd name="T9" fmla="*/ 56 h 67"/>
                    <a:gd name="T10" fmla="*/ 64 w 68"/>
                    <a:gd name="T11" fmla="*/ 47 h 67"/>
                    <a:gd name="T12" fmla="*/ 60 w 68"/>
                    <a:gd name="T13" fmla="*/ 0 h 67"/>
                    <a:gd name="T14" fmla="*/ 52 w 68"/>
                    <a:gd name="T15" fmla="*/ 51 h 67"/>
                    <a:gd name="T16" fmla="*/ 59 w 68"/>
                    <a:gd name="T17" fmla="*/ 44 h 67"/>
                    <a:gd name="T18" fmla="*/ 56 w 68"/>
                    <a:gd name="T19" fmla="*/ 41 h 67"/>
                    <a:gd name="T20" fmla="*/ 56 w 68"/>
                    <a:gd name="T21" fmla="*/ 51 h 67"/>
                    <a:gd name="T22" fmla="*/ 50 w 68"/>
                    <a:gd name="T23" fmla="*/ 43 h 67"/>
                    <a:gd name="T24" fmla="*/ 33 w 68"/>
                    <a:gd name="T25" fmla="*/ 45 h 67"/>
                    <a:gd name="T26" fmla="*/ 48 w 68"/>
                    <a:gd name="T27" fmla="*/ 53 h 67"/>
                    <a:gd name="T28" fmla="*/ 26 w 68"/>
                    <a:gd name="T29" fmla="*/ 7 h 67"/>
                    <a:gd name="T30" fmla="*/ 65 w 68"/>
                    <a:gd name="T31" fmla="*/ 7 h 67"/>
                    <a:gd name="T32" fmla="*/ 56 w 68"/>
                    <a:gd name="T33" fmla="*/ 39 h 67"/>
                    <a:gd name="T34" fmla="*/ 9 w 68"/>
                    <a:gd name="T35" fmla="*/ 23 h 67"/>
                    <a:gd name="T36" fmla="*/ 12 w 68"/>
                    <a:gd name="T37" fmla="*/ 30 h 67"/>
                    <a:gd name="T38" fmla="*/ 10 w 68"/>
                    <a:gd name="T39" fmla="*/ 32 h 67"/>
                    <a:gd name="T40" fmla="*/ 10 w 68"/>
                    <a:gd name="T41" fmla="*/ 38 h 67"/>
                    <a:gd name="T42" fmla="*/ 12 w 68"/>
                    <a:gd name="T43" fmla="*/ 40 h 67"/>
                    <a:gd name="T44" fmla="*/ 9 w 68"/>
                    <a:gd name="T45" fmla="*/ 47 h 67"/>
                    <a:gd name="T46" fmla="*/ 12 w 68"/>
                    <a:gd name="T47" fmla="*/ 54 h 67"/>
                    <a:gd name="T48" fmla="*/ 9 w 68"/>
                    <a:gd name="T49" fmla="*/ 55 h 67"/>
                    <a:gd name="T50" fmla="*/ 19 w 68"/>
                    <a:gd name="T51" fmla="*/ 61 h 67"/>
                    <a:gd name="T52" fmla="*/ 25 w 68"/>
                    <a:gd name="T53" fmla="*/ 64 h 67"/>
                    <a:gd name="T54" fmla="*/ 3 w 68"/>
                    <a:gd name="T55" fmla="*/ 19 h 67"/>
                    <a:gd name="T56" fmla="*/ 12 w 68"/>
                    <a:gd name="T57" fmla="*/ 22 h 67"/>
                    <a:gd name="T58" fmla="*/ 34 w 68"/>
                    <a:gd name="T59" fmla="*/ 61 h 67"/>
                    <a:gd name="T60" fmla="*/ 19 w 68"/>
                    <a:gd name="T61" fmla="*/ 59 h 67"/>
                    <a:gd name="T62" fmla="*/ 19 w 68"/>
                    <a:gd name="T63" fmla="*/ 8 h 67"/>
                    <a:gd name="T64" fmla="*/ 21 w 68"/>
                    <a:gd name="T65" fmla="*/ 17 h 67"/>
                    <a:gd name="T66" fmla="*/ 24 w 68"/>
                    <a:gd name="T67" fmla="*/ 19 h 67"/>
                    <a:gd name="T68" fmla="*/ 20 w 68"/>
                    <a:gd name="T69" fmla="*/ 26 h 67"/>
                    <a:gd name="T70" fmla="*/ 24 w 68"/>
                    <a:gd name="T71" fmla="*/ 33 h 67"/>
                    <a:gd name="T72" fmla="*/ 21 w 68"/>
                    <a:gd name="T73" fmla="*/ 35 h 67"/>
                    <a:gd name="T74" fmla="*/ 21 w 68"/>
                    <a:gd name="T75" fmla="*/ 41 h 67"/>
                    <a:gd name="T76" fmla="*/ 24 w 68"/>
                    <a:gd name="T77" fmla="*/ 43 h 67"/>
                    <a:gd name="T78" fmla="*/ 21 w 68"/>
                    <a:gd name="T79" fmla="*/ 49 h 67"/>
                    <a:gd name="T80" fmla="*/ 24 w 68"/>
                    <a:gd name="T81" fmla="*/ 51 h 67"/>
                    <a:gd name="T82" fmla="*/ 38 w 68"/>
                    <a:gd name="T83" fmla="*/ 57 h 67"/>
                    <a:gd name="T84" fmla="*/ 40 w 68"/>
                    <a:gd name="T85" fmla="*/ 58 h 67"/>
                    <a:gd name="T86" fmla="*/ 40 w 68"/>
                    <a:gd name="T87" fmla="*/ 55 h 67"/>
                    <a:gd name="T88" fmla="*/ 40 w 68"/>
                    <a:gd name="T89" fmla="*/ 58 h 67"/>
                    <a:gd name="T90" fmla="*/ 33 w 68"/>
                    <a:gd name="T91" fmla="*/ 13 h 67"/>
                    <a:gd name="T92" fmla="*/ 58 w 68"/>
                    <a:gd name="T93" fmla="*/ 11 h 67"/>
                    <a:gd name="T94" fmla="*/ 58 w 68"/>
                    <a:gd name="T95" fmla="*/ 21 h 67"/>
                    <a:gd name="T96" fmla="*/ 33 w 68"/>
                    <a:gd name="T97" fmla="*/ 19 h 67"/>
                    <a:gd name="T98" fmla="*/ 59 w 68"/>
                    <a:gd name="T99" fmla="*/ 28 h 67"/>
                    <a:gd name="T100" fmla="*/ 32 w 68"/>
                    <a:gd name="T101" fmla="*/ 28 h 67"/>
                    <a:gd name="T102" fmla="*/ 59 w 68"/>
                    <a:gd name="T103" fmla="*/ 28 h 67"/>
                    <a:gd name="T104" fmla="*/ 33 w 68"/>
                    <a:gd name="T105" fmla="*/ 37 h 67"/>
                    <a:gd name="T106" fmla="*/ 58 w 68"/>
                    <a:gd name="T107" fmla="*/ 3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60" y="0"/>
                      </a:moveTo>
                      <a:cubicBezTo>
                        <a:pt x="31" y="0"/>
                        <a:pt x="31" y="0"/>
                        <a:pt x="31" y="0"/>
                      </a:cubicBezTo>
                      <a:cubicBezTo>
                        <a:pt x="27" y="0"/>
                        <a:pt x="24" y="2"/>
                        <a:pt x="23" y="5"/>
                      </a:cubicBezTo>
                      <a:cubicBezTo>
                        <a:pt x="19" y="5"/>
                        <a:pt x="19" y="5"/>
                        <a:pt x="19" y="5"/>
                      </a:cubicBezTo>
                      <a:cubicBezTo>
                        <a:pt x="15" y="5"/>
                        <a:pt x="13" y="8"/>
                        <a:pt x="12" y="11"/>
                      </a:cubicBezTo>
                      <a:cubicBezTo>
                        <a:pt x="7" y="11"/>
                        <a:pt x="7" y="11"/>
                        <a:pt x="7" y="11"/>
                      </a:cubicBezTo>
                      <a:cubicBezTo>
                        <a:pt x="3" y="11"/>
                        <a:pt x="0" y="14"/>
                        <a:pt x="0" y="19"/>
                      </a:cubicBezTo>
                      <a:cubicBezTo>
                        <a:pt x="0" y="60"/>
                        <a:pt x="0" y="60"/>
                        <a:pt x="0" y="60"/>
                      </a:cubicBezTo>
                      <a:cubicBezTo>
                        <a:pt x="0" y="64"/>
                        <a:pt x="3" y="67"/>
                        <a:pt x="7" y="67"/>
                      </a:cubicBezTo>
                      <a:cubicBezTo>
                        <a:pt x="25" y="67"/>
                        <a:pt x="25" y="67"/>
                        <a:pt x="25" y="67"/>
                      </a:cubicBezTo>
                      <a:cubicBezTo>
                        <a:pt x="29" y="67"/>
                        <a:pt x="33" y="66"/>
                        <a:pt x="35" y="64"/>
                      </a:cubicBezTo>
                      <a:cubicBezTo>
                        <a:pt x="38" y="62"/>
                        <a:pt x="38" y="62"/>
                        <a:pt x="38" y="62"/>
                      </a:cubicBezTo>
                      <a:cubicBezTo>
                        <a:pt x="41" y="62"/>
                        <a:pt x="45" y="60"/>
                        <a:pt x="47" y="59"/>
                      </a:cubicBezTo>
                      <a:cubicBezTo>
                        <a:pt x="48" y="57"/>
                        <a:pt x="48" y="57"/>
                        <a:pt x="48" y="57"/>
                      </a:cubicBezTo>
                      <a:cubicBezTo>
                        <a:pt x="49" y="56"/>
                        <a:pt x="49" y="56"/>
                        <a:pt x="49" y="56"/>
                      </a:cubicBezTo>
                      <a:cubicBezTo>
                        <a:pt x="53" y="56"/>
                        <a:pt x="57" y="55"/>
                        <a:pt x="59" y="53"/>
                      </a:cubicBezTo>
                      <a:cubicBezTo>
                        <a:pt x="62" y="50"/>
                        <a:pt x="62" y="50"/>
                        <a:pt x="62" y="50"/>
                      </a:cubicBezTo>
                      <a:cubicBezTo>
                        <a:pt x="64" y="47"/>
                        <a:pt x="64" y="47"/>
                        <a:pt x="64" y="47"/>
                      </a:cubicBezTo>
                      <a:cubicBezTo>
                        <a:pt x="66" y="46"/>
                        <a:pt x="68" y="41"/>
                        <a:pt x="68" y="38"/>
                      </a:cubicBezTo>
                      <a:cubicBezTo>
                        <a:pt x="68" y="7"/>
                        <a:pt x="68" y="7"/>
                        <a:pt x="68" y="7"/>
                      </a:cubicBezTo>
                      <a:cubicBezTo>
                        <a:pt x="68" y="3"/>
                        <a:pt x="64" y="0"/>
                        <a:pt x="60" y="0"/>
                      </a:cubicBezTo>
                      <a:close/>
                      <a:moveTo>
                        <a:pt x="52" y="53"/>
                      </a:moveTo>
                      <a:cubicBezTo>
                        <a:pt x="52" y="52"/>
                        <a:pt x="52" y="52"/>
                        <a:pt x="52" y="52"/>
                      </a:cubicBezTo>
                      <a:cubicBezTo>
                        <a:pt x="52" y="52"/>
                        <a:pt x="52" y="51"/>
                        <a:pt x="52" y="51"/>
                      </a:cubicBezTo>
                      <a:cubicBezTo>
                        <a:pt x="52" y="45"/>
                        <a:pt x="52" y="45"/>
                        <a:pt x="52" y="45"/>
                      </a:cubicBezTo>
                      <a:cubicBezTo>
                        <a:pt x="58" y="45"/>
                        <a:pt x="58" y="45"/>
                        <a:pt x="58" y="45"/>
                      </a:cubicBezTo>
                      <a:cubicBezTo>
                        <a:pt x="59" y="45"/>
                        <a:pt x="59" y="45"/>
                        <a:pt x="59" y="44"/>
                      </a:cubicBezTo>
                      <a:cubicBezTo>
                        <a:pt x="59" y="44"/>
                        <a:pt x="59" y="43"/>
                        <a:pt x="58" y="43"/>
                      </a:cubicBezTo>
                      <a:cubicBezTo>
                        <a:pt x="52" y="43"/>
                        <a:pt x="52" y="43"/>
                        <a:pt x="52" y="43"/>
                      </a:cubicBezTo>
                      <a:cubicBezTo>
                        <a:pt x="53" y="42"/>
                        <a:pt x="54" y="41"/>
                        <a:pt x="56" y="41"/>
                      </a:cubicBezTo>
                      <a:cubicBezTo>
                        <a:pt x="64" y="41"/>
                        <a:pt x="64" y="41"/>
                        <a:pt x="64" y="41"/>
                      </a:cubicBezTo>
                      <a:cubicBezTo>
                        <a:pt x="64" y="43"/>
                        <a:pt x="63" y="45"/>
                        <a:pt x="62" y="45"/>
                      </a:cubicBezTo>
                      <a:cubicBezTo>
                        <a:pt x="56" y="51"/>
                        <a:pt x="56" y="51"/>
                        <a:pt x="56" y="51"/>
                      </a:cubicBezTo>
                      <a:cubicBezTo>
                        <a:pt x="56" y="52"/>
                        <a:pt x="54" y="52"/>
                        <a:pt x="52" y="53"/>
                      </a:cubicBezTo>
                      <a:close/>
                      <a:moveTo>
                        <a:pt x="56" y="39"/>
                      </a:moveTo>
                      <a:cubicBezTo>
                        <a:pt x="53" y="39"/>
                        <a:pt x="51" y="41"/>
                        <a:pt x="50" y="43"/>
                      </a:cubicBezTo>
                      <a:cubicBezTo>
                        <a:pt x="33" y="43"/>
                        <a:pt x="33" y="43"/>
                        <a:pt x="33" y="43"/>
                      </a:cubicBezTo>
                      <a:cubicBezTo>
                        <a:pt x="32" y="43"/>
                        <a:pt x="32" y="44"/>
                        <a:pt x="32" y="44"/>
                      </a:cubicBezTo>
                      <a:cubicBezTo>
                        <a:pt x="32" y="45"/>
                        <a:pt x="32" y="45"/>
                        <a:pt x="33" y="45"/>
                      </a:cubicBezTo>
                      <a:cubicBezTo>
                        <a:pt x="50" y="45"/>
                        <a:pt x="50" y="45"/>
                        <a:pt x="50" y="45"/>
                      </a:cubicBezTo>
                      <a:cubicBezTo>
                        <a:pt x="50" y="51"/>
                        <a:pt x="50" y="51"/>
                        <a:pt x="50" y="51"/>
                      </a:cubicBezTo>
                      <a:cubicBezTo>
                        <a:pt x="48" y="53"/>
                        <a:pt x="48" y="53"/>
                        <a:pt x="48" y="53"/>
                      </a:cubicBezTo>
                      <a:cubicBezTo>
                        <a:pt x="31" y="53"/>
                        <a:pt x="31" y="53"/>
                        <a:pt x="31" y="53"/>
                      </a:cubicBezTo>
                      <a:cubicBezTo>
                        <a:pt x="28" y="53"/>
                        <a:pt x="26" y="51"/>
                        <a:pt x="26" y="49"/>
                      </a:cubicBezTo>
                      <a:cubicBezTo>
                        <a:pt x="26" y="7"/>
                        <a:pt x="26" y="7"/>
                        <a:pt x="26" y="7"/>
                      </a:cubicBezTo>
                      <a:cubicBezTo>
                        <a:pt x="26" y="5"/>
                        <a:pt x="28" y="3"/>
                        <a:pt x="31" y="3"/>
                      </a:cubicBezTo>
                      <a:cubicBezTo>
                        <a:pt x="60" y="3"/>
                        <a:pt x="60" y="3"/>
                        <a:pt x="60" y="3"/>
                      </a:cubicBezTo>
                      <a:cubicBezTo>
                        <a:pt x="63" y="3"/>
                        <a:pt x="65" y="5"/>
                        <a:pt x="65" y="7"/>
                      </a:cubicBezTo>
                      <a:cubicBezTo>
                        <a:pt x="65" y="38"/>
                        <a:pt x="65" y="38"/>
                        <a:pt x="65" y="38"/>
                      </a:cubicBezTo>
                      <a:cubicBezTo>
                        <a:pt x="65" y="38"/>
                        <a:pt x="65" y="39"/>
                        <a:pt x="65" y="39"/>
                      </a:cubicBezTo>
                      <a:lnTo>
                        <a:pt x="56" y="39"/>
                      </a:lnTo>
                      <a:close/>
                      <a:moveTo>
                        <a:pt x="12" y="22"/>
                      </a:moveTo>
                      <a:cubicBezTo>
                        <a:pt x="10" y="22"/>
                        <a:pt x="10" y="22"/>
                        <a:pt x="10" y="22"/>
                      </a:cubicBezTo>
                      <a:cubicBezTo>
                        <a:pt x="9" y="22"/>
                        <a:pt x="9" y="23"/>
                        <a:pt x="9" y="23"/>
                      </a:cubicBezTo>
                      <a:cubicBezTo>
                        <a:pt x="9" y="24"/>
                        <a:pt x="9" y="24"/>
                        <a:pt x="10" y="24"/>
                      </a:cubicBezTo>
                      <a:cubicBezTo>
                        <a:pt x="12" y="24"/>
                        <a:pt x="12" y="24"/>
                        <a:pt x="12" y="24"/>
                      </a:cubicBezTo>
                      <a:cubicBezTo>
                        <a:pt x="12" y="30"/>
                        <a:pt x="12" y="30"/>
                        <a:pt x="12" y="30"/>
                      </a:cubicBezTo>
                      <a:cubicBezTo>
                        <a:pt x="10" y="30"/>
                        <a:pt x="10" y="30"/>
                        <a:pt x="10" y="30"/>
                      </a:cubicBezTo>
                      <a:cubicBezTo>
                        <a:pt x="9" y="30"/>
                        <a:pt x="9" y="31"/>
                        <a:pt x="9" y="31"/>
                      </a:cubicBezTo>
                      <a:cubicBezTo>
                        <a:pt x="9" y="32"/>
                        <a:pt x="9" y="32"/>
                        <a:pt x="10" y="32"/>
                      </a:cubicBezTo>
                      <a:cubicBezTo>
                        <a:pt x="12" y="32"/>
                        <a:pt x="12" y="32"/>
                        <a:pt x="12" y="32"/>
                      </a:cubicBezTo>
                      <a:cubicBezTo>
                        <a:pt x="12" y="38"/>
                        <a:pt x="12" y="38"/>
                        <a:pt x="12" y="38"/>
                      </a:cubicBezTo>
                      <a:cubicBezTo>
                        <a:pt x="10" y="38"/>
                        <a:pt x="10" y="38"/>
                        <a:pt x="10" y="38"/>
                      </a:cubicBezTo>
                      <a:cubicBezTo>
                        <a:pt x="9" y="38"/>
                        <a:pt x="9" y="39"/>
                        <a:pt x="9" y="39"/>
                      </a:cubicBezTo>
                      <a:cubicBezTo>
                        <a:pt x="9" y="40"/>
                        <a:pt x="9" y="40"/>
                        <a:pt x="10" y="40"/>
                      </a:cubicBezTo>
                      <a:cubicBezTo>
                        <a:pt x="12" y="40"/>
                        <a:pt x="12" y="40"/>
                        <a:pt x="12" y="40"/>
                      </a:cubicBezTo>
                      <a:cubicBezTo>
                        <a:pt x="12" y="46"/>
                        <a:pt x="12" y="46"/>
                        <a:pt x="12" y="46"/>
                      </a:cubicBezTo>
                      <a:cubicBezTo>
                        <a:pt x="10" y="46"/>
                        <a:pt x="10" y="46"/>
                        <a:pt x="10" y="46"/>
                      </a:cubicBezTo>
                      <a:cubicBezTo>
                        <a:pt x="9" y="46"/>
                        <a:pt x="9" y="47"/>
                        <a:pt x="9" y="47"/>
                      </a:cubicBezTo>
                      <a:cubicBezTo>
                        <a:pt x="9" y="48"/>
                        <a:pt x="9" y="48"/>
                        <a:pt x="10" y="48"/>
                      </a:cubicBezTo>
                      <a:cubicBezTo>
                        <a:pt x="12" y="48"/>
                        <a:pt x="12" y="48"/>
                        <a:pt x="12" y="48"/>
                      </a:cubicBezTo>
                      <a:cubicBezTo>
                        <a:pt x="12" y="54"/>
                        <a:pt x="12" y="54"/>
                        <a:pt x="12" y="54"/>
                      </a:cubicBezTo>
                      <a:cubicBezTo>
                        <a:pt x="12" y="54"/>
                        <a:pt x="12" y="54"/>
                        <a:pt x="12" y="54"/>
                      </a:cubicBezTo>
                      <a:cubicBezTo>
                        <a:pt x="10" y="54"/>
                        <a:pt x="10" y="54"/>
                        <a:pt x="10" y="54"/>
                      </a:cubicBezTo>
                      <a:cubicBezTo>
                        <a:pt x="9" y="54"/>
                        <a:pt x="9" y="55"/>
                        <a:pt x="9" y="55"/>
                      </a:cubicBezTo>
                      <a:cubicBezTo>
                        <a:pt x="9" y="56"/>
                        <a:pt x="9" y="56"/>
                        <a:pt x="10" y="56"/>
                      </a:cubicBezTo>
                      <a:cubicBezTo>
                        <a:pt x="13" y="56"/>
                        <a:pt x="13" y="56"/>
                        <a:pt x="13" y="56"/>
                      </a:cubicBezTo>
                      <a:cubicBezTo>
                        <a:pt x="14" y="59"/>
                        <a:pt x="16" y="61"/>
                        <a:pt x="19" y="61"/>
                      </a:cubicBezTo>
                      <a:cubicBezTo>
                        <a:pt x="27" y="61"/>
                        <a:pt x="27" y="61"/>
                        <a:pt x="27" y="61"/>
                      </a:cubicBezTo>
                      <a:cubicBezTo>
                        <a:pt x="27" y="64"/>
                        <a:pt x="27" y="64"/>
                        <a:pt x="27" y="64"/>
                      </a:cubicBezTo>
                      <a:cubicBezTo>
                        <a:pt x="26" y="64"/>
                        <a:pt x="26" y="64"/>
                        <a:pt x="25" y="64"/>
                      </a:cubicBezTo>
                      <a:cubicBezTo>
                        <a:pt x="7" y="64"/>
                        <a:pt x="7" y="64"/>
                        <a:pt x="7" y="64"/>
                      </a:cubicBezTo>
                      <a:cubicBezTo>
                        <a:pt x="5" y="64"/>
                        <a:pt x="3" y="62"/>
                        <a:pt x="3" y="60"/>
                      </a:cubicBezTo>
                      <a:cubicBezTo>
                        <a:pt x="3" y="19"/>
                        <a:pt x="3" y="19"/>
                        <a:pt x="3" y="19"/>
                      </a:cubicBezTo>
                      <a:cubicBezTo>
                        <a:pt x="3" y="16"/>
                        <a:pt x="5" y="14"/>
                        <a:pt x="7" y="14"/>
                      </a:cubicBezTo>
                      <a:cubicBezTo>
                        <a:pt x="12" y="14"/>
                        <a:pt x="12" y="14"/>
                        <a:pt x="12" y="14"/>
                      </a:cubicBezTo>
                      <a:lnTo>
                        <a:pt x="12" y="22"/>
                      </a:lnTo>
                      <a:close/>
                      <a:moveTo>
                        <a:pt x="29" y="64"/>
                      </a:moveTo>
                      <a:cubicBezTo>
                        <a:pt x="29" y="61"/>
                        <a:pt x="29" y="61"/>
                        <a:pt x="29" y="61"/>
                      </a:cubicBezTo>
                      <a:cubicBezTo>
                        <a:pt x="34" y="61"/>
                        <a:pt x="34" y="61"/>
                        <a:pt x="34" y="61"/>
                      </a:cubicBezTo>
                      <a:cubicBezTo>
                        <a:pt x="33" y="62"/>
                        <a:pt x="33" y="62"/>
                        <a:pt x="33" y="62"/>
                      </a:cubicBezTo>
                      <a:cubicBezTo>
                        <a:pt x="32" y="63"/>
                        <a:pt x="31" y="63"/>
                        <a:pt x="29" y="64"/>
                      </a:cubicBezTo>
                      <a:close/>
                      <a:moveTo>
                        <a:pt x="19" y="59"/>
                      </a:moveTo>
                      <a:cubicBezTo>
                        <a:pt x="16" y="59"/>
                        <a:pt x="14" y="57"/>
                        <a:pt x="14" y="54"/>
                      </a:cubicBezTo>
                      <a:cubicBezTo>
                        <a:pt x="14" y="13"/>
                        <a:pt x="14" y="13"/>
                        <a:pt x="14" y="13"/>
                      </a:cubicBezTo>
                      <a:cubicBezTo>
                        <a:pt x="14" y="10"/>
                        <a:pt x="16" y="8"/>
                        <a:pt x="19" y="8"/>
                      </a:cubicBezTo>
                      <a:cubicBezTo>
                        <a:pt x="24" y="8"/>
                        <a:pt x="24" y="8"/>
                        <a:pt x="24" y="8"/>
                      </a:cubicBezTo>
                      <a:cubicBezTo>
                        <a:pt x="24" y="17"/>
                        <a:pt x="24" y="17"/>
                        <a:pt x="24" y="17"/>
                      </a:cubicBezTo>
                      <a:cubicBezTo>
                        <a:pt x="21" y="17"/>
                        <a:pt x="21" y="17"/>
                        <a:pt x="21" y="17"/>
                      </a:cubicBezTo>
                      <a:cubicBezTo>
                        <a:pt x="21" y="17"/>
                        <a:pt x="20" y="17"/>
                        <a:pt x="20" y="18"/>
                      </a:cubicBezTo>
                      <a:cubicBezTo>
                        <a:pt x="20" y="18"/>
                        <a:pt x="21" y="19"/>
                        <a:pt x="21" y="19"/>
                      </a:cubicBezTo>
                      <a:cubicBezTo>
                        <a:pt x="24" y="19"/>
                        <a:pt x="24" y="19"/>
                        <a:pt x="24" y="19"/>
                      </a:cubicBezTo>
                      <a:cubicBezTo>
                        <a:pt x="24" y="25"/>
                        <a:pt x="24" y="25"/>
                        <a:pt x="24" y="25"/>
                      </a:cubicBezTo>
                      <a:cubicBezTo>
                        <a:pt x="21" y="25"/>
                        <a:pt x="21" y="25"/>
                        <a:pt x="21" y="25"/>
                      </a:cubicBezTo>
                      <a:cubicBezTo>
                        <a:pt x="21" y="25"/>
                        <a:pt x="20" y="25"/>
                        <a:pt x="20" y="26"/>
                      </a:cubicBezTo>
                      <a:cubicBezTo>
                        <a:pt x="20" y="26"/>
                        <a:pt x="21" y="27"/>
                        <a:pt x="21" y="27"/>
                      </a:cubicBezTo>
                      <a:cubicBezTo>
                        <a:pt x="24" y="27"/>
                        <a:pt x="24" y="27"/>
                        <a:pt x="24" y="27"/>
                      </a:cubicBezTo>
                      <a:cubicBezTo>
                        <a:pt x="24" y="33"/>
                        <a:pt x="24" y="33"/>
                        <a:pt x="24" y="33"/>
                      </a:cubicBezTo>
                      <a:cubicBezTo>
                        <a:pt x="21" y="33"/>
                        <a:pt x="21" y="33"/>
                        <a:pt x="21" y="33"/>
                      </a:cubicBezTo>
                      <a:cubicBezTo>
                        <a:pt x="21" y="33"/>
                        <a:pt x="20" y="33"/>
                        <a:pt x="20" y="34"/>
                      </a:cubicBezTo>
                      <a:cubicBezTo>
                        <a:pt x="20" y="34"/>
                        <a:pt x="21" y="35"/>
                        <a:pt x="21" y="35"/>
                      </a:cubicBezTo>
                      <a:cubicBezTo>
                        <a:pt x="24" y="35"/>
                        <a:pt x="24" y="35"/>
                        <a:pt x="24" y="35"/>
                      </a:cubicBezTo>
                      <a:cubicBezTo>
                        <a:pt x="24" y="41"/>
                        <a:pt x="24" y="41"/>
                        <a:pt x="24" y="41"/>
                      </a:cubicBezTo>
                      <a:cubicBezTo>
                        <a:pt x="21" y="41"/>
                        <a:pt x="21" y="41"/>
                        <a:pt x="21" y="41"/>
                      </a:cubicBezTo>
                      <a:cubicBezTo>
                        <a:pt x="21" y="41"/>
                        <a:pt x="20" y="41"/>
                        <a:pt x="20" y="42"/>
                      </a:cubicBezTo>
                      <a:cubicBezTo>
                        <a:pt x="20" y="42"/>
                        <a:pt x="21" y="43"/>
                        <a:pt x="21" y="43"/>
                      </a:cubicBezTo>
                      <a:cubicBezTo>
                        <a:pt x="24" y="43"/>
                        <a:pt x="24" y="43"/>
                        <a:pt x="24" y="43"/>
                      </a:cubicBezTo>
                      <a:cubicBezTo>
                        <a:pt x="24" y="49"/>
                        <a:pt x="24" y="49"/>
                        <a:pt x="24" y="49"/>
                      </a:cubicBezTo>
                      <a:cubicBezTo>
                        <a:pt x="24" y="49"/>
                        <a:pt x="24" y="49"/>
                        <a:pt x="24" y="49"/>
                      </a:cubicBezTo>
                      <a:cubicBezTo>
                        <a:pt x="21" y="49"/>
                        <a:pt x="21" y="49"/>
                        <a:pt x="21" y="49"/>
                      </a:cubicBezTo>
                      <a:cubicBezTo>
                        <a:pt x="21" y="49"/>
                        <a:pt x="20" y="49"/>
                        <a:pt x="20" y="50"/>
                      </a:cubicBezTo>
                      <a:cubicBezTo>
                        <a:pt x="20" y="50"/>
                        <a:pt x="21" y="51"/>
                        <a:pt x="21" y="51"/>
                      </a:cubicBezTo>
                      <a:cubicBezTo>
                        <a:pt x="24" y="51"/>
                        <a:pt x="24" y="51"/>
                        <a:pt x="24" y="51"/>
                      </a:cubicBezTo>
                      <a:cubicBezTo>
                        <a:pt x="25" y="53"/>
                        <a:pt x="28" y="55"/>
                        <a:pt x="31" y="55"/>
                      </a:cubicBezTo>
                      <a:cubicBezTo>
                        <a:pt x="38" y="55"/>
                        <a:pt x="38" y="55"/>
                        <a:pt x="38" y="55"/>
                      </a:cubicBezTo>
                      <a:cubicBezTo>
                        <a:pt x="38" y="57"/>
                        <a:pt x="38" y="57"/>
                        <a:pt x="38" y="57"/>
                      </a:cubicBezTo>
                      <a:cubicBezTo>
                        <a:pt x="37" y="59"/>
                        <a:pt x="37" y="59"/>
                        <a:pt x="37" y="59"/>
                      </a:cubicBezTo>
                      <a:lnTo>
                        <a:pt x="19" y="59"/>
                      </a:lnTo>
                      <a:close/>
                      <a:moveTo>
                        <a:pt x="40" y="58"/>
                      </a:moveTo>
                      <a:cubicBezTo>
                        <a:pt x="40" y="58"/>
                        <a:pt x="40" y="58"/>
                        <a:pt x="40" y="58"/>
                      </a:cubicBezTo>
                      <a:cubicBezTo>
                        <a:pt x="41" y="57"/>
                        <a:pt x="41" y="57"/>
                        <a:pt x="40" y="57"/>
                      </a:cubicBezTo>
                      <a:cubicBezTo>
                        <a:pt x="40" y="55"/>
                        <a:pt x="40" y="55"/>
                        <a:pt x="40" y="55"/>
                      </a:cubicBezTo>
                      <a:cubicBezTo>
                        <a:pt x="46" y="55"/>
                        <a:pt x="46" y="55"/>
                        <a:pt x="46" y="55"/>
                      </a:cubicBezTo>
                      <a:cubicBezTo>
                        <a:pt x="45" y="56"/>
                        <a:pt x="45" y="56"/>
                        <a:pt x="45" y="56"/>
                      </a:cubicBezTo>
                      <a:cubicBezTo>
                        <a:pt x="44" y="57"/>
                        <a:pt x="42" y="58"/>
                        <a:pt x="40" y="58"/>
                      </a:cubicBezTo>
                      <a:close/>
                      <a:moveTo>
                        <a:pt x="59" y="12"/>
                      </a:moveTo>
                      <a:cubicBezTo>
                        <a:pt x="59" y="12"/>
                        <a:pt x="59" y="13"/>
                        <a:pt x="58" y="13"/>
                      </a:cubicBezTo>
                      <a:cubicBezTo>
                        <a:pt x="33" y="13"/>
                        <a:pt x="33" y="13"/>
                        <a:pt x="33" y="13"/>
                      </a:cubicBezTo>
                      <a:cubicBezTo>
                        <a:pt x="32" y="13"/>
                        <a:pt x="32" y="12"/>
                        <a:pt x="32" y="12"/>
                      </a:cubicBezTo>
                      <a:cubicBezTo>
                        <a:pt x="32" y="11"/>
                        <a:pt x="32" y="11"/>
                        <a:pt x="33" y="11"/>
                      </a:cubicBezTo>
                      <a:cubicBezTo>
                        <a:pt x="58" y="11"/>
                        <a:pt x="58" y="11"/>
                        <a:pt x="58" y="11"/>
                      </a:cubicBezTo>
                      <a:cubicBezTo>
                        <a:pt x="59" y="11"/>
                        <a:pt x="59" y="11"/>
                        <a:pt x="59" y="12"/>
                      </a:cubicBezTo>
                      <a:close/>
                      <a:moveTo>
                        <a:pt x="59" y="20"/>
                      </a:moveTo>
                      <a:cubicBezTo>
                        <a:pt x="59" y="21"/>
                        <a:pt x="59" y="21"/>
                        <a:pt x="58" y="21"/>
                      </a:cubicBezTo>
                      <a:cubicBezTo>
                        <a:pt x="33" y="21"/>
                        <a:pt x="33" y="21"/>
                        <a:pt x="33" y="21"/>
                      </a:cubicBezTo>
                      <a:cubicBezTo>
                        <a:pt x="32" y="21"/>
                        <a:pt x="32" y="21"/>
                        <a:pt x="32" y="20"/>
                      </a:cubicBezTo>
                      <a:cubicBezTo>
                        <a:pt x="32" y="19"/>
                        <a:pt x="32" y="19"/>
                        <a:pt x="33" y="19"/>
                      </a:cubicBezTo>
                      <a:cubicBezTo>
                        <a:pt x="58" y="19"/>
                        <a:pt x="58" y="19"/>
                        <a:pt x="58" y="19"/>
                      </a:cubicBezTo>
                      <a:cubicBezTo>
                        <a:pt x="59" y="19"/>
                        <a:pt x="59" y="19"/>
                        <a:pt x="59" y="20"/>
                      </a:cubicBezTo>
                      <a:close/>
                      <a:moveTo>
                        <a:pt x="59" y="28"/>
                      </a:moveTo>
                      <a:cubicBezTo>
                        <a:pt x="59" y="29"/>
                        <a:pt x="59" y="29"/>
                        <a:pt x="58" y="29"/>
                      </a:cubicBezTo>
                      <a:cubicBezTo>
                        <a:pt x="33" y="29"/>
                        <a:pt x="33" y="29"/>
                        <a:pt x="33" y="29"/>
                      </a:cubicBezTo>
                      <a:cubicBezTo>
                        <a:pt x="32" y="29"/>
                        <a:pt x="32" y="29"/>
                        <a:pt x="32" y="28"/>
                      </a:cubicBezTo>
                      <a:cubicBezTo>
                        <a:pt x="32" y="27"/>
                        <a:pt x="32" y="27"/>
                        <a:pt x="33" y="27"/>
                      </a:cubicBezTo>
                      <a:cubicBezTo>
                        <a:pt x="58" y="27"/>
                        <a:pt x="58" y="27"/>
                        <a:pt x="58" y="27"/>
                      </a:cubicBezTo>
                      <a:cubicBezTo>
                        <a:pt x="59" y="27"/>
                        <a:pt x="59" y="27"/>
                        <a:pt x="59" y="28"/>
                      </a:cubicBezTo>
                      <a:close/>
                      <a:moveTo>
                        <a:pt x="59" y="36"/>
                      </a:moveTo>
                      <a:cubicBezTo>
                        <a:pt x="59" y="37"/>
                        <a:pt x="59" y="37"/>
                        <a:pt x="58" y="37"/>
                      </a:cubicBezTo>
                      <a:cubicBezTo>
                        <a:pt x="33" y="37"/>
                        <a:pt x="33" y="37"/>
                        <a:pt x="33" y="37"/>
                      </a:cubicBezTo>
                      <a:cubicBezTo>
                        <a:pt x="32" y="37"/>
                        <a:pt x="32" y="37"/>
                        <a:pt x="32" y="36"/>
                      </a:cubicBezTo>
                      <a:cubicBezTo>
                        <a:pt x="32" y="36"/>
                        <a:pt x="32" y="35"/>
                        <a:pt x="33" y="35"/>
                      </a:cubicBezTo>
                      <a:cubicBezTo>
                        <a:pt x="58" y="35"/>
                        <a:pt x="58" y="35"/>
                        <a:pt x="58" y="35"/>
                      </a:cubicBezTo>
                      <a:cubicBezTo>
                        <a:pt x="59" y="35"/>
                        <a:pt x="59" y="36"/>
                        <a:pt x="59" y="36"/>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09" name="Freeform 36">
                  <a:extLst>
                    <a:ext uri="{FF2B5EF4-FFF2-40B4-BE49-F238E27FC236}">
                      <a16:creationId xmlns:a16="http://schemas.microsoft.com/office/drawing/2014/main" id="{17944E11-1DA2-BA4C-BB32-C1C155553FC6}"/>
                    </a:ext>
                  </a:extLst>
                </p:cNvPr>
                <p:cNvSpPr>
                  <a:spLocks noEditPoints="1"/>
                </p:cNvSpPr>
                <p:nvPr/>
              </p:nvSpPr>
              <p:spPr bwMode="auto">
                <a:xfrm>
                  <a:off x="7197800" y="4011142"/>
                  <a:ext cx="496706" cy="414895"/>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0" name="Freeform 24">
                  <a:extLst>
                    <a:ext uri="{FF2B5EF4-FFF2-40B4-BE49-F238E27FC236}">
                      <a16:creationId xmlns:a16="http://schemas.microsoft.com/office/drawing/2014/main" id="{3F993369-C8B0-C747-BB62-64F1B4E5B2F6}"/>
                    </a:ext>
                  </a:extLst>
                </p:cNvPr>
                <p:cNvSpPr>
                  <a:spLocks noEditPoints="1"/>
                </p:cNvSpPr>
                <p:nvPr/>
              </p:nvSpPr>
              <p:spPr bwMode="auto">
                <a:xfrm>
                  <a:off x="5428829" y="1581445"/>
                  <a:ext cx="339174" cy="357759"/>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1" name="Freeform 287">
                  <a:extLst>
                    <a:ext uri="{FF2B5EF4-FFF2-40B4-BE49-F238E27FC236}">
                      <a16:creationId xmlns:a16="http://schemas.microsoft.com/office/drawing/2014/main" id="{81C396ED-A295-C949-9904-A8DD451B2155}"/>
                    </a:ext>
                  </a:extLst>
                </p:cNvPr>
                <p:cNvSpPr>
                  <a:spLocks noEditPoints="1"/>
                </p:cNvSpPr>
                <p:nvPr/>
              </p:nvSpPr>
              <p:spPr bwMode="auto">
                <a:xfrm>
                  <a:off x="6973308" y="3475684"/>
                  <a:ext cx="488527" cy="569946"/>
                </a:xfrm>
                <a:custGeom>
                  <a:avLst/>
                  <a:gdLst>
                    <a:gd name="T0" fmla="*/ 18 w 58"/>
                    <a:gd name="T1" fmla="*/ 37 h 68"/>
                    <a:gd name="T2" fmla="*/ 17 w 58"/>
                    <a:gd name="T3" fmla="*/ 31 h 68"/>
                    <a:gd name="T4" fmla="*/ 40 w 58"/>
                    <a:gd name="T5" fmla="*/ 16 h 68"/>
                    <a:gd name="T6" fmla="*/ 17 w 58"/>
                    <a:gd name="T7" fmla="*/ 30 h 68"/>
                    <a:gd name="T8" fmla="*/ 44 w 58"/>
                    <a:gd name="T9" fmla="*/ 18 h 68"/>
                    <a:gd name="T10" fmla="*/ 17 w 58"/>
                    <a:gd name="T11" fmla="*/ 23 h 68"/>
                    <a:gd name="T12" fmla="*/ 30 w 58"/>
                    <a:gd name="T13" fmla="*/ 16 h 68"/>
                    <a:gd name="T14" fmla="*/ 14 w 58"/>
                    <a:gd name="T15" fmla="*/ 21 h 68"/>
                    <a:gd name="T16" fmla="*/ 34 w 58"/>
                    <a:gd name="T17" fmla="*/ 66 h 68"/>
                    <a:gd name="T18" fmla="*/ 28 w 58"/>
                    <a:gd name="T19" fmla="*/ 68 h 68"/>
                    <a:gd name="T20" fmla="*/ 20 w 58"/>
                    <a:gd name="T21" fmla="*/ 62 h 68"/>
                    <a:gd name="T22" fmla="*/ 23 w 58"/>
                    <a:gd name="T23" fmla="*/ 50 h 68"/>
                    <a:gd name="T24" fmla="*/ 17 w 58"/>
                    <a:gd name="T25" fmla="*/ 44 h 68"/>
                    <a:gd name="T26" fmla="*/ 40 w 58"/>
                    <a:gd name="T27" fmla="*/ 30 h 68"/>
                    <a:gd name="T28" fmla="*/ 25 w 58"/>
                    <a:gd name="T29" fmla="*/ 41 h 68"/>
                    <a:gd name="T30" fmla="*/ 29 w 58"/>
                    <a:gd name="T31" fmla="*/ 50 h 68"/>
                    <a:gd name="T32" fmla="*/ 40 w 58"/>
                    <a:gd name="T33" fmla="*/ 39 h 68"/>
                    <a:gd name="T34" fmla="*/ 35 w 58"/>
                    <a:gd name="T35" fmla="*/ 50 h 68"/>
                    <a:gd name="T36" fmla="*/ 34 w 58"/>
                    <a:gd name="T37" fmla="*/ 52 h 68"/>
                    <a:gd name="T38" fmla="*/ 33 w 58"/>
                    <a:gd name="T39" fmla="*/ 52 h 68"/>
                    <a:gd name="T40" fmla="*/ 28 w 58"/>
                    <a:gd name="T41" fmla="*/ 52 h 68"/>
                    <a:gd name="T42" fmla="*/ 22 w 58"/>
                    <a:gd name="T43" fmla="*/ 54 h 68"/>
                    <a:gd name="T44" fmla="*/ 25 w 58"/>
                    <a:gd name="T45" fmla="*/ 64 h 68"/>
                    <a:gd name="T46" fmla="*/ 36 w 58"/>
                    <a:gd name="T47" fmla="*/ 62 h 68"/>
                    <a:gd name="T48" fmla="*/ 39 w 58"/>
                    <a:gd name="T49" fmla="*/ 9 h 68"/>
                    <a:gd name="T50" fmla="*/ 41 w 58"/>
                    <a:gd name="T51" fmla="*/ 10 h 68"/>
                    <a:gd name="T52" fmla="*/ 42 w 58"/>
                    <a:gd name="T53" fmla="*/ 4 h 68"/>
                    <a:gd name="T54" fmla="*/ 15 w 58"/>
                    <a:gd name="T55" fmla="*/ 54 h 68"/>
                    <a:gd name="T56" fmla="*/ 19 w 58"/>
                    <a:gd name="T57" fmla="*/ 49 h 68"/>
                    <a:gd name="T58" fmla="*/ 48 w 58"/>
                    <a:gd name="T59" fmla="*/ 19 h 68"/>
                    <a:gd name="T60" fmla="*/ 54 w 58"/>
                    <a:gd name="T61" fmla="*/ 14 h 68"/>
                    <a:gd name="T62" fmla="*/ 47 w 58"/>
                    <a:gd name="T63" fmla="*/ 18 h 68"/>
                    <a:gd name="T64" fmla="*/ 4 w 58"/>
                    <a:gd name="T65" fmla="*/ 42 h 68"/>
                    <a:gd name="T66" fmla="*/ 5 w 58"/>
                    <a:gd name="T67" fmla="*/ 44 h 68"/>
                    <a:gd name="T68" fmla="*/ 9 w 58"/>
                    <a:gd name="T69" fmla="*/ 39 h 68"/>
                    <a:gd name="T70" fmla="*/ 50 w 58"/>
                    <a:gd name="T71" fmla="*/ 29 h 68"/>
                    <a:gd name="T72" fmla="*/ 58 w 58"/>
                    <a:gd name="T73" fmla="*/ 29 h 68"/>
                    <a:gd name="T74" fmla="*/ 7 w 58"/>
                    <a:gd name="T75" fmla="*/ 28 h 68"/>
                    <a:gd name="T76" fmla="*/ 1 w 58"/>
                    <a:gd name="T77" fmla="*/ 30 h 68"/>
                    <a:gd name="T78" fmla="*/ 49 w 58"/>
                    <a:gd name="T79" fmla="*/ 39 h 68"/>
                    <a:gd name="T80" fmla="*/ 53 w 58"/>
                    <a:gd name="T81" fmla="*/ 44 h 68"/>
                    <a:gd name="T82" fmla="*/ 54 w 58"/>
                    <a:gd name="T83" fmla="*/ 42 h 68"/>
                    <a:gd name="T84" fmla="*/ 4 w 58"/>
                    <a:gd name="T85" fmla="*/ 14 h 68"/>
                    <a:gd name="T86" fmla="*/ 10 w 58"/>
                    <a:gd name="T87" fmla="*/ 19 h 68"/>
                    <a:gd name="T88" fmla="*/ 5 w 58"/>
                    <a:gd name="T89" fmla="*/ 14 h 68"/>
                    <a:gd name="T90" fmla="*/ 39 w 58"/>
                    <a:gd name="T91" fmla="*/ 49 h 68"/>
                    <a:gd name="T92" fmla="*/ 44 w 58"/>
                    <a:gd name="T93" fmla="*/ 54 h 68"/>
                    <a:gd name="T94" fmla="*/ 17 w 58"/>
                    <a:gd name="T95" fmla="*/ 10 h 68"/>
                    <a:gd name="T96" fmla="*/ 19 w 58"/>
                    <a:gd name="T97" fmla="*/ 9 h 68"/>
                    <a:gd name="T98" fmla="*/ 14 w 58"/>
                    <a:gd name="T99" fmla="*/ 5 h 68"/>
                    <a:gd name="T100" fmla="*/ 30 w 58"/>
                    <a:gd name="T101" fmla="*/ 7 h 68"/>
                    <a:gd name="T102" fmla="*/ 28 w 58"/>
                    <a:gd name="T103" fmla="*/ 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 h="68">
                      <a:moveTo>
                        <a:pt x="44" y="25"/>
                      </a:moveTo>
                      <a:cubicBezTo>
                        <a:pt x="44" y="26"/>
                        <a:pt x="42" y="28"/>
                        <a:pt x="41" y="28"/>
                      </a:cubicBezTo>
                      <a:cubicBezTo>
                        <a:pt x="18" y="37"/>
                        <a:pt x="18" y="37"/>
                        <a:pt x="18" y="37"/>
                      </a:cubicBezTo>
                      <a:cubicBezTo>
                        <a:pt x="18" y="37"/>
                        <a:pt x="17" y="37"/>
                        <a:pt x="17" y="37"/>
                      </a:cubicBezTo>
                      <a:cubicBezTo>
                        <a:pt x="15" y="37"/>
                        <a:pt x="14" y="36"/>
                        <a:pt x="14" y="35"/>
                      </a:cubicBezTo>
                      <a:cubicBezTo>
                        <a:pt x="14" y="33"/>
                        <a:pt x="16" y="32"/>
                        <a:pt x="17" y="31"/>
                      </a:cubicBezTo>
                      <a:cubicBezTo>
                        <a:pt x="40" y="23"/>
                        <a:pt x="40" y="23"/>
                        <a:pt x="40" y="23"/>
                      </a:cubicBezTo>
                      <a:cubicBezTo>
                        <a:pt x="42" y="22"/>
                        <a:pt x="44" y="23"/>
                        <a:pt x="44" y="25"/>
                      </a:cubicBezTo>
                      <a:close/>
                      <a:moveTo>
                        <a:pt x="40" y="16"/>
                      </a:moveTo>
                      <a:cubicBezTo>
                        <a:pt x="17" y="24"/>
                        <a:pt x="17" y="24"/>
                        <a:pt x="17" y="24"/>
                      </a:cubicBezTo>
                      <a:cubicBezTo>
                        <a:pt x="16" y="25"/>
                        <a:pt x="14" y="26"/>
                        <a:pt x="14" y="28"/>
                      </a:cubicBezTo>
                      <a:cubicBezTo>
                        <a:pt x="14" y="29"/>
                        <a:pt x="15" y="30"/>
                        <a:pt x="17" y="30"/>
                      </a:cubicBezTo>
                      <a:cubicBezTo>
                        <a:pt x="17" y="30"/>
                        <a:pt x="18" y="30"/>
                        <a:pt x="18" y="30"/>
                      </a:cubicBezTo>
                      <a:cubicBezTo>
                        <a:pt x="41" y="21"/>
                        <a:pt x="41" y="21"/>
                        <a:pt x="41" y="21"/>
                      </a:cubicBezTo>
                      <a:cubicBezTo>
                        <a:pt x="42" y="21"/>
                        <a:pt x="44" y="19"/>
                        <a:pt x="44" y="18"/>
                      </a:cubicBezTo>
                      <a:cubicBezTo>
                        <a:pt x="44" y="16"/>
                        <a:pt x="42" y="15"/>
                        <a:pt x="40" y="16"/>
                      </a:cubicBezTo>
                      <a:close/>
                      <a:moveTo>
                        <a:pt x="14" y="21"/>
                      </a:moveTo>
                      <a:cubicBezTo>
                        <a:pt x="14" y="22"/>
                        <a:pt x="15" y="23"/>
                        <a:pt x="17" y="23"/>
                      </a:cubicBezTo>
                      <a:cubicBezTo>
                        <a:pt x="17" y="23"/>
                        <a:pt x="18" y="23"/>
                        <a:pt x="18" y="23"/>
                      </a:cubicBezTo>
                      <a:cubicBezTo>
                        <a:pt x="27" y="19"/>
                        <a:pt x="27" y="19"/>
                        <a:pt x="27" y="19"/>
                      </a:cubicBezTo>
                      <a:cubicBezTo>
                        <a:pt x="29" y="19"/>
                        <a:pt x="30" y="17"/>
                        <a:pt x="30" y="16"/>
                      </a:cubicBezTo>
                      <a:cubicBezTo>
                        <a:pt x="30" y="14"/>
                        <a:pt x="28" y="13"/>
                        <a:pt x="26" y="14"/>
                      </a:cubicBezTo>
                      <a:cubicBezTo>
                        <a:pt x="17" y="17"/>
                        <a:pt x="17" y="17"/>
                        <a:pt x="17" y="17"/>
                      </a:cubicBezTo>
                      <a:cubicBezTo>
                        <a:pt x="16" y="18"/>
                        <a:pt x="14" y="19"/>
                        <a:pt x="14" y="21"/>
                      </a:cubicBezTo>
                      <a:close/>
                      <a:moveTo>
                        <a:pt x="38" y="54"/>
                      </a:moveTo>
                      <a:cubicBezTo>
                        <a:pt x="38" y="62"/>
                        <a:pt x="38" y="62"/>
                        <a:pt x="38" y="62"/>
                      </a:cubicBezTo>
                      <a:cubicBezTo>
                        <a:pt x="38" y="64"/>
                        <a:pt x="36" y="66"/>
                        <a:pt x="34" y="66"/>
                      </a:cubicBezTo>
                      <a:cubicBezTo>
                        <a:pt x="33" y="66"/>
                        <a:pt x="33" y="66"/>
                        <a:pt x="33" y="66"/>
                      </a:cubicBezTo>
                      <a:cubicBezTo>
                        <a:pt x="33" y="67"/>
                        <a:pt x="32" y="68"/>
                        <a:pt x="30" y="68"/>
                      </a:cubicBezTo>
                      <a:cubicBezTo>
                        <a:pt x="28" y="68"/>
                        <a:pt x="28" y="68"/>
                        <a:pt x="28" y="68"/>
                      </a:cubicBezTo>
                      <a:cubicBezTo>
                        <a:pt x="26" y="68"/>
                        <a:pt x="25" y="67"/>
                        <a:pt x="25" y="66"/>
                      </a:cubicBezTo>
                      <a:cubicBezTo>
                        <a:pt x="24" y="66"/>
                        <a:pt x="24" y="66"/>
                        <a:pt x="24" y="66"/>
                      </a:cubicBezTo>
                      <a:cubicBezTo>
                        <a:pt x="22" y="66"/>
                        <a:pt x="20" y="64"/>
                        <a:pt x="20" y="62"/>
                      </a:cubicBezTo>
                      <a:cubicBezTo>
                        <a:pt x="20" y="54"/>
                        <a:pt x="20" y="54"/>
                        <a:pt x="20" y="54"/>
                      </a:cubicBezTo>
                      <a:cubicBezTo>
                        <a:pt x="20" y="52"/>
                        <a:pt x="22" y="51"/>
                        <a:pt x="23" y="50"/>
                      </a:cubicBezTo>
                      <a:cubicBezTo>
                        <a:pt x="23" y="50"/>
                        <a:pt x="23" y="50"/>
                        <a:pt x="23" y="50"/>
                      </a:cubicBezTo>
                      <a:cubicBezTo>
                        <a:pt x="23" y="47"/>
                        <a:pt x="21" y="44"/>
                        <a:pt x="20" y="43"/>
                      </a:cubicBezTo>
                      <a:cubicBezTo>
                        <a:pt x="18" y="44"/>
                        <a:pt x="18" y="44"/>
                        <a:pt x="18" y="44"/>
                      </a:cubicBezTo>
                      <a:cubicBezTo>
                        <a:pt x="18" y="44"/>
                        <a:pt x="17" y="44"/>
                        <a:pt x="17" y="44"/>
                      </a:cubicBezTo>
                      <a:cubicBezTo>
                        <a:pt x="15" y="44"/>
                        <a:pt x="14" y="43"/>
                        <a:pt x="14" y="42"/>
                      </a:cubicBezTo>
                      <a:cubicBezTo>
                        <a:pt x="14" y="40"/>
                        <a:pt x="16" y="39"/>
                        <a:pt x="17" y="38"/>
                      </a:cubicBezTo>
                      <a:cubicBezTo>
                        <a:pt x="40" y="30"/>
                        <a:pt x="40" y="30"/>
                        <a:pt x="40" y="30"/>
                      </a:cubicBezTo>
                      <a:cubicBezTo>
                        <a:pt x="42" y="29"/>
                        <a:pt x="44" y="30"/>
                        <a:pt x="44" y="32"/>
                      </a:cubicBezTo>
                      <a:cubicBezTo>
                        <a:pt x="44" y="33"/>
                        <a:pt x="42" y="35"/>
                        <a:pt x="41" y="36"/>
                      </a:cubicBezTo>
                      <a:cubicBezTo>
                        <a:pt x="25" y="41"/>
                        <a:pt x="25" y="41"/>
                        <a:pt x="25" y="41"/>
                      </a:cubicBezTo>
                      <a:cubicBezTo>
                        <a:pt x="27" y="43"/>
                        <a:pt x="29" y="46"/>
                        <a:pt x="29" y="50"/>
                      </a:cubicBezTo>
                      <a:cubicBezTo>
                        <a:pt x="29" y="50"/>
                        <a:pt x="29" y="50"/>
                        <a:pt x="29" y="50"/>
                      </a:cubicBezTo>
                      <a:cubicBezTo>
                        <a:pt x="29" y="50"/>
                        <a:pt x="29" y="50"/>
                        <a:pt x="29" y="50"/>
                      </a:cubicBezTo>
                      <a:cubicBezTo>
                        <a:pt x="29" y="50"/>
                        <a:pt x="29" y="50"/>
                        <a:pt x="29" y="50"/>
                      </a:cubicBezTo>
                      <a:cubicBezTo>
                        <a:pt x="29" y="43"/>
                        <a:pt x="36" y="38"/>
                        <a:pt x="37" y="38"/>
                      </a:cubicBezTo>
                      <a:cubicBezTo>
                        <a:pt x="38" y="37"/>
                        <a:pt x="39" y="38"/>
                        <a:pt x="40" y="39"/>
                      </a:cubicBezTo>
                      <a:cubicBezTo>
                        <a:pt x="41" y="40"/>
                        <a:pt x="41" y="42"/>
                        <a:pt x="39" y="43"/>
                      </a:cubicBezTo>
                      <a:cubicBezTo>
                        <a:pt x="39" y="43"/>
                        <a:pt x="35" y="46"/>
                        <a:pt x="35" y="50"/>
                      </a:cubicBezTo>
                      <a:cubicBezTo>
                        <a:pt x="35" y="50"/>
                        <a:pt x="35" y="50"/>
                        <a:pt x="35" y="50"/>
                      </a:cubicBezTo>
                      <a:cubicBezTo>
                        <a:pt x="36" y="51"/>
                        <a:pt x="38" y="52"/>
                        <a:pt x="38" y="54"/>
                      </a:cubicBezTo>
                      <a:close/>
                      <a:moveTo>
                        <a:pt x="36" y="54"/>
                      </a:moveTo>
                      <a:cubicBezTo>
                        <a:pt x="36" y="53"/>
                        <a:pt x="35" y="52"/>
                        <a:pt x="34" y="52"/>
                      </a:cubicBezTo>
                      <a:cubicBezTo>
                        <a:pt x="34" y="52"/>
                        <a:pt x="34" y="52"/>
                        <a:pt x="34" y="52"/>
                      </a:cubicBezTo>
                      <a:cubicBezTo>
                        <a:pt x="34" y="52"/>
                        <a:pt x="34" y="52"/>
                        <a:pt x="34" y="52"/>
                      </a:cubicBezTo>
                      <a:cubicBezTo>
                        <a:pt x="34" y="52"/>
                        <a:pt x="34" y="52"/>
                        <a:pt x="33" y="52"/>
                      </a:cubicBezTo>
                      <a:cubicBezTo>
                        <a:pt x="33" y="52"/>
                        <a:pt x="33" y="52"/>
                        <a:pt x="33" y="52"/>
                      </a:cubicBezTo>
                      <a:cubicBezTo>
                        <a:pt x="30" y="52"/>
                        <a:pt x="30" y="52"/>
                        <a:pt x="30" y="52"/>
                      </a:cubicBezTo>
                      <a:cubicBezTo>
                        <a:pt x="28" y="52"/>
                        <a:pt x="28" y="52"/>
                        <a:pt x="28" y="52"/>
                      </a:cubicBezTo>
                      <a:cubicBezTo>
                        <a:pt x="24" y="52"/>
                        <a:pt x="24" y="52"/>
                        <a:pt x="24" y="52"/>
                      </a:cubicBezTo>
                      <a:cubicBezTo>
                        <a:pt x="24" y="52"/>
                        <a:pt x="24" y="52"/>
                        <a:pt x="24" y="52"/>
                      </a:cubicBezTo>
                      <a:cubicBezTo>
                        <a:pt x="23" y="52"/>
                        <a:pt x="22" y="53"/>
                        <a:pt x="22" y="54"/>
                      </a:cubicBezTo>
                      <a:cubicBezTo>
                        <a:pt x="22" y="62"/>
                        <a:pt x="22" y="62"/>
                        <a:pt x="22" y="62"/>
                      </a:cubicBezTo>
                      <a:cubicBezTo>
                        <a:pt x="22" y="63"/>
                        <a:pt x="23" y="64"/>
                        <a:pt x="24" y="64"/>
                      </a:cubicBezTo>
                      <a:cubicBezTo>
                        <a:pt x="25" y="64"/>
                        <a:pt x="25" y="64"/>
                        <a:pt x="25" y="64"/>
                      </a:cubicBezTo>
                      <a:cubicBezTo>
                        <a:pt x="33" y="64"/>
                        <a:pt x="33" y="64"/>
                        <a:pt x="33" y="64"/>
                      </a:cubicBezTo>
                      <a:cubicBezTo>
                        <a:pt x="34" y="64"/>
                        <a:pt x="34" y="64"/>
                        <a:pt x="34" y="64"/>
                      </a:cubicBezTo>
                      <a:cubicBezTo>
                        <a:pt x="35" y="64"/>
                        <a:pt x="36" y="63"/>
                        <a:pt x="36" y="62"/>
                      </a:cubicBezTo>
                      <a:lnTo>
                        <a:pt x="36" y="54"/>
                      </a:lnTo>
                      <a:close/>
                      <a:moveTo>
                        <a:pt x="42" y="4"/>
                      </a:moveTo>
                      <a:cubicBezTo>
                        <a:pt x="39" y="9"/>
                        <a:pt x="39" y="9"/>
                        <a:pt x="39" y="9"/>
                      </a:cubicBezTo>
                      <a:cubicBezTo>
                        <a:pt x="39" y="10"/>
                        <a:pt x="39" y="10"/>
                        <a:pt x="40" y="11"/>
                      </a:cubicBezTo>
                      <a:cubicBezTo>
                        <a:pt x="40" y="11"/>
                        <a:pt x="40" y="11"/>
                        <a:pt x="40" y="11"/>
                      </a:cubicBezTo>
                      <a:cubicBezTo>
                        <a:pt x="40" y="11"/>
                        <a:pt x="41" y="11"/>
                        <a:pt x="41" y="10"/>
                      </a:cubicBezTo>
                      <a:cubicBezTo>
                        <a:pt x="44" y="5"/>
                        <a:pt x="44" y="5"/>
                        <a:pt x="44" y="5"/>
                      </a:cubicBezTo>
                      <a:cubicBezTo>
                        <a:pt x="44" y="5"/>
                        <a:pt x="44" y="4"/>
                        <a:pt x="44" y="4"/>
                      </a:cubicBezTo>
                      <a:cubicBezTo>
                        <a:pt x="43" y="4"/>
                        <a:pt x="42" y="4"/>
                        <a:pt x="42" y="4"/>
                      </a:cubicBezTo>
                      <a:close/>
                      <a:moveTo>
                        <a:pt x="17" y="48"/>
                      </a:moveTo>
                      <a:cubicBezTo>
                        <a:pt x="14" y="53"/>
                        <a:pt x="14" y="53"/>
                        <a:pt x="14" y="53"/>
                      </a:cubicBezTo>
                      <a:cubicBezTo>
                        <a:pt x="14" y="53"/>
                        <a:pt x="14" y="54"/>
                        <a:pt x="15" y="54"/>
                      </a:cubicBezTo>
                      <a:cubicBezTo>
                        <a:pt x="15" y="54"/>
                        <a:pt x="15" y="54"/>
                        <a:pt x="15" y="54"/>
                      </a:cubicBezTo>
                      <a:cubicBezTo>
                        <a:pt x="15" y="54"/>
                        <a:pt x="16" y="54"/>
                        <a:pt x="16" y="54"/>
                      </a:cubicBezTo>
                      <a:cubicBezTo>
                        <a:pt x="19" y="49"/>
                        <a:pt x="19" y="49"/>
                        <a:pt x="19" y="49"/>
                      </a:cubicBezTo>
                      <a:cubicBezTo>
                        <a:pt x="19" y="48"/>
                        <a:pt x="19" y="47"/>
                        <a:pt x="18" y="47"/>
                      </a:cubicBezTo>
                      <a:cubicBezTo>
                        <a:pt x="18" y="47"/>
                        <a:pt x="17" y="47"/>
                        <a:pt x="17" y="48"/>
                      </a:cubicBezTo>
                      <a:close/>
                      <a:moveTo>
                        <a:pt x="48" y="19"/>
                      </a:moveTo>
                      <a:cubicBezTo>
                        <a:pt x="48" y="19"/>
                        <a:pt x="48" y="19"/>
                        <a:pt x="49" y="19"/>
                      </a:cubicBezTo>
                      <a:cubicBezTo>
                        <a:pt x="54" y="16"/>
                        <a:pt x="54" y="16"/>
                        <a:pt x="54" y="16"/>
                      </a:cubicBezTo>
                      <a:cubicBezTo>
                        <a:pt x="54" y="16"/>
                        <a:pt x="54" y="15"/>
                        <a:pt x="54" y="14"/>
                      </a:cubicBezTo>
                      <a:cubicBezTo>
                        <a:pt x="54" y="14"/>
                        <a:pt x="53" y="14"/>
                        <a:pt x="53" y="14"/>
                      </a:cubicBezTo>
                      <a:cubicBezTo>
                        <a:pt x="48" y="17"/>
                        <a:pt x="48" y="17"/>
                        <a:pt x="48" y="17"/>
                      </a:cubicBezTo>
                      <a:cubicBezTo>
                        <a:pt x="47" y="17"/>
                        <a:pt x="47" y="18"/>
                        <a:pt x="47" y="18"/>
                      </a:cubicBezTo>
                      <a:cubicBezTo>
                        <a:pt x="47" y="19"/>
                        <a:pt x="48" y="19"/>
                        <a:pt x="48" y="19"/>
                      </a:cubicBezTo>
                      <a:close/>
                      <a:moveTo>
                        <a:pt x="9" y="39"/>
                      </a:moveTo>
                      <a:cubicBezTo>
                        <a:pt x="4" y="42"/>
                        <a:pt x="4" y="42"/>
                        <a:pt x="4" y="42"/>
                      </a:cubicBezTo>
                      <a:cubicBezTo>
                        <a:pt x="4" y="42"/>
                        <a:pt x="4" y="43"/>
                        <a:pt x="4" y="43"/>
                      </a:cubicBezTo>
                      <a:cubicBezTo>
                        <a:pt x="4" y="44"/>
                        <a:pt x="4" y="44"/>
                        <a:pt x="5" y="44"/>
                      </a:cubicBezTo>
                      <a:cubicBezTo>
                        <a:pt x="5" y="44"/>
                        <a:pt x="5" y="44"/>
                        <a:pt x="5" y="44"/>
                      </a:cubicBezTo>
                      <a:cubicBezTo>
                        <a:pt x="10" y="41"/>
                        <a:pt x="10" y="41"/>
                        <a:pt x="10" y="41"/>
                      </a:cubicBezTo>
                      <a:cubicBezTo>
                        <a:pt x="11" y="41"/>
                        <a:pt x="11" y="40"/>
                        <a:pt x="11" y="40"/>
                      </a:cubicBezTo>
                      <a:cubicBezTo>
                        <a:pt x="10" y="39"/>
                        <a:pt x="10" y="39"/>
                        <a:pt x="9" y="39"/>
                      </a:cubicBezTo>
                      <a:close/>
                      <a:moveTo>
                        <a:pt x="57" y="28"/>
                      </a:moveTo>
                      <a:cubicBezTo>
                        <a:pt x="51" y="28"/>
                        <a:pt x="51" y="28"/>
                        <a:pt x="51" y="28"/>
                      </a:cubicBezTo>
                      <a:cubicBezTo>
                        <a:pt x="51" y="28"/>
                        <a:pt x="50" y="28"/>
                        <a:pt x="50" y="29"/>
                      </a:cubicBezTo>
                      <a:cubicBezTo>
                        <a:pt x="50" y="30"/>
                        <a:pt x="51" y="30"/>
                        <a:pt x="51" y="30"/>
                      </a:cubicBezTo>
                      <a:cubicBezTo>
                        <a:pt x="57" y="30"/>
                        <a:pt x="57" y="30"/>
                        <a:pt x="57" y="30"/>
                      </a:cubicBezTo>
                      <a:cubicBezTo>
                        <a:pt x="58" y="30"/>
                        <a:pt x="58" y="30"/>
                        <a:pt x="58" y="29"/>
                      </a:cubicBezTo>
                      <a:cubicBezTo>
                        <a:pt x="58" y="28"/>
                        <a:pt x="58" y="28"/>
                        <a:pt x="57" y="28"/>
                      </a:cubicBezTo>
                      <a:close/>
                      <a:moveTo>
                        <a:pt x="8" y="29"/>
                      </a:moveTo>
                      <a:cubicBezTo>
                        <a:pt x="8" y="28"/>
                        <a:pt x="7" y="28"/>
                        <a:pt x="7" y="28"/>
                      </a:cubicBezTo>
                      <a:cubicBezTo>
                        <a:pt x="1" y="28"/>
                        <a:pt x="1" y="28"/>
                        <a:pt x="1" y="28"/>
                      </a:cubicBezTo>
                      <a:cubicBezTo>
                        <a:pt x="0" y="28"/>
                        <a:pt x="0" y="28"/>
                        <a:pt x="0" y="29"/>
                      </a:cubicBezTo>
                      <a:cubicBezTo>
                        <a:pt x="0" y="30"/>
                        <a:pt x="0" y="30"/>
                        <a:pt x="1" y="30"/>
                      </a:cubicBezTo>
                      <a:cubicBezTo>
                        <a:pt x="7" y="30"/>
                        <a:pt x="7" y="30"/>
                        <a:pt x="7" y="30"/>
                      </a:cubicBezTo>
                      <a:cubicBezTo>
                        <a:pt x="7" y="30"/>
                        <a:pt x="8" y="30"/>
                        <a:pt x="8" y="29"/>
                      </a:cubicBezTo>
                      <a:close/>
                      <a:moveTo>
                        <a:pt x="49" y="39"/>
                      </a:moveTo>
                      <a:cubicBezTo>
                        <a:pt x="48" y="39"/>
                        <a:pt x="48" y="39"/>
                        <a:pt x="47" y="40"/>
                      </a:cubicBezTo>
                      <a:cubicBezTo>
                        <a:pt x="47" y="40"/>
                        <a:pt x="47" y="41"/>
                        <a:pt x="48" y="41"/>
                      </a:cubicBezTo>
                      <a:cubicBezTo>
                        <a:pt x="53" y="44"/>
                        <a:pt x="53" y="44"/>
                        <a:pt x="53" y="44"/>
                      </a:cubicBezTo>
                      <a:cubicBezTo>
                        <a:pt x="53" y="44"/>
                        <a:pt x="53" y="44"/>
                        <a:pt x="53" y="44"/>
                      </a:cubicBezTo>
                      <a:cubicBezTo>
                        <a:pt x="54" y="44"/>
                        <a:pt x="54" y="44"/>
                        <a:pt x="54" y="43"/>
                      </a:cubicBezTo>
                      <a:cubicBezTo>
                        <a:pt x="54" y="43"/>
                        <a:pt x="54" y="42"/>
                        <a:pt x="54" y="42"/>
                      </a:cubicBezTo>
                      <a:lnTo>
                        <a:pt x="49" y="39"/>
                      </a:lnTo>
                      <a:close/>
                      <a:moveTo>
                        <a:pt x="5" y="14"/>
                      </a:moveTo>
                      <a:cubicBezTo>
                        <a:pt x="5" y="14"/>
                        <a:pt x="4" y="14"/>
                        <a:pt x="4" y="14"/>
                      </a:cubicBezTo>
                      <a:cubicBezTo>
                        <a:pt x="4" y="15"/>
                        <a:pt x="4" y="16"/>
                        <a:pt x="4" y="16"/>
                      </a:cubicBezTo>
                      <a:cubicBezTo>
                        <a:pt x="9" y="19"/>
                        <a:pt x="9" y="19"/>
                        <a:pt x="9" y="19"/>
                      </a:cubicBezTo>
                      <a:cubicBezTo>
                        <a:pt x="10" y="19"/>
                        <a:pt x="10" y="19"/>
                        <a:pt x="10" y="19"/>
                      </a:cubicBezTo>
                      <a:cubicBezTo>
                        <a:pt x="10" y="19"/>
                        <a:pt x="11" y="19"/>
                        <a:pt x="11" y="18"/>
                      </a:cubicBezTo>
                      <a:cubicBezTo>
                        <a:pt x="11" y="18"/>
                        <a:pt x="11" y="17"/>
                        <a:pt x="10" y="17"/>
                      </a:cubicBezTo>
                      <a:lnTo>
                        <a:pt x="5" y="14"/>
                      </a:lnTo>
                      <a:close/>
                      <a:moveTo>
                        <a:pt x="41" y="48"/>
                      </a:moveTo>
                      <a:cubicBezTo>
                        <a:pt x="41" y="47"/>
                        <a:pt x="40" y="47"/>
                        <a:pt x="40" y="47"/>
                      </a:cubicBezTo>
                      <a:cubicBezTo>
                        <a:pt x="39" y="47"/>
                        <a:pt x="39" y="48"/>
                        <a:pt x="39" y="49"/>
                      </a:cubicBezTo>
                      <a:cubicBezTo>
                        <a:pt x="42" y="54"/>
                        <a:pt x="42" y="54"/>
                        <a:pt x="42" y="54"/>
                      </a:cubicBezTo>
                      <a:cubicBezTo>
                        <a:pt x="42" y="54"/>
                        <a:pt x="43" y="54"/>
                        <a:pt x="43" y="54"/>
                      </a:cubicBezTo>
                      <a:cubicBezTo>
                        <a:pt x="43" y="54"/>
                        <a:pt x="43" y="54"/>
                        <a:pt x="44" y="54"/>
                      </a:cubicBezTo>
                      <a:cubicBezTo>
                        <a:pt x="44" y="54"/>
                        <a:pt x="44" y="53"/>
                        <a:pt x="44" y="53"/>
                      </a:cubicBezTo>
                      <a:lnTo>
                        <a:pt x="41" y="48"/>
                      </a:lnTo>
                      <a:close/>
                      <a:moveTo>
                        <a:pt x="17" y="10"/>
                      </a:moveTo>
                      <a:cubicBezTo>
                        <a:pt x="17" y="11"/>
                        <a:pt x="18" y="11"/>
                        <a:pt x="18" y="11"/>
                      </a:cubicBezTo>
                      <a:cubicBezTo>
                        <a:pt x="18" y="11"/>
                        <a:pt x="18" y="11"/>
                        <a:pt x="18" y="11"/>
                      </a:cubicBezTo>
                      <a:cubicBezTo>
                        <a:pt x="19" y="10"/>
                        <a:pt x="19" y="10"/>
                        <a:pt x="19" y="9"/>
                      </a:cubicBezTo>
                      <a:cubicBezTo>
                        <a:pt x="16" y="4"/>
                        <a:pt x="16" y="4"/>
                        <a:pt x="16" y="4"/>
                      </a:cubicBezTo>
                      <a:cubicBezTo>
                        <a:pt x="16" y="4"/>
                        <a:pt x="15" y="4"/>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8" y="0"/>
                        <a:pt x="28" y="0"/>
                        <a:pt x="28" y="1"/>
                      </a:cubicBezTo>
                      <a:cubicBezTo>
                        <a:pt x="28" y="7"/>
                        <a:pt x="28" y="7"/>
                        <a:pt x="28" y="7"/>
                      </a:cubicBezTo>
                      <a:cubicBezTo>
                        <a:pt x="28" y="7"/>
                        <a:pt x="28" y="8"/>
                        <a:pt x="29" y="8"/>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2" name="Freeform 54">
                  <a:extLst>
                    <a:ext uri="{FF2B5EF4-FFF2-40B4-BE49-F238E27FC236}">
                      <a16:creationId xmlns:a16="http://schemas.microsoft.com/office/drawing/2014/main" id="{1928C00A-853C-CD40-96BD-03169C52896A}"/>
                    </a:ext>
                  </a:extLst>
                </p:cNvPr>
                <p:cNvSpPr>
                  <a:spLocks noEditPoints="1"/>
                </p:cNvSpPr>
                <p:nvPr/>
              </p:nvSpPr>
              <p:spPr bwMode="auto">
                <a:xfrm>
                  <a:off x="4410621" y="5722442"/>
                  <a:ext cx="387472" cy="450072"/>
                </a:xfrm>
                <a:custGeom>
                  <a:avLst/>
                  <a:gdLst>
                    <a:gd name="T0" fmla="*/ 31 w 62"/>
                    <a:gd name="T1" fmla="*/ 49 h 70"/>
                    <a:gd name="T2" fmla="*/ 45 w 62"/>
                    <a:gd name="T3" fmla="*/ 35 h 70"/>
                    <a:gd name="T4" fmla="*/ 45 w 62"/>
                    <a:gd name="T5" fmla="*/ 8 h 70"/>
                    <a:gd name="T6" fmla="*/ 17 w 62"/>
                    <a:gd name="T7" fmla="*/ 8 h 70"/>
                    <a:gd name="T8" fmla="*/ 17 w 62"/>
                    <a:gd name="T9" fmla="*/ 35 h 70"/>
                    <a:gd name="T10" fmla="*/ 31 w 62"/>
                    <a:gd name="T11" fmla="*/ 49 h 70"/>
                    <a:gd name="T12" fmla="*/ 31 w 62"/>
                    <a:gd name="T13" fmla="*/ 8 h 70"/>
                    <a:gd name="T14" fmla="*/ 44 w 62"/>
                    <a:gd name="T15" fmla="*/ 21 h 70"/>
                    <a:gd name="T16" fmla="*/ 31 w 62"/>
                    <a:gd name="T17" fmla="*/ 34 h 70"/>
                    <a:gd name="T18" fmla="*/ 18 w 62"/>
                    <a:gd name="T19" fmla="*/ 21 h 70"/>
                    <a:gd name="T20" fmla="*/ 31 w 62"/>
                    <a:gd name="T21" fmla="*/ 8 h 70"/>
                    <a:gd name="T22" fmla="*/ 25 w 62"/>
                    <a:gd name="T23" fmla="*/ 50 h 70"/>
                    <a:gd name="T24" fmla="*/ 27 w 62"/>
                    <a:gd name="T25" fmla="*/ 48 h 70"/>
                    <a:gd name="T26" fmla="*/ 30 w 62"/>
                    <a:gd name="T27" fmla="*/ 50 h 70"/>
                    <a:gd name="T28" fmla="*/ 31 w 62"/>
                    <a:gd name="T29" fmla="*/ 51 h 70"/>
                    <a:gd name="T30" fmla="*/ 32 w 62"/>
                    <a:gd name="T31" fmla="*/ 50 h 70"/>
                    <a:gd name="T32" fmla="*/ 34 w 62"/>
                    <a:gd name="T33" fmla="*/ 48 h 70"/>
                    <a:gd name="T34" fmla="*/ 37 w 62"/>
                    <a:gd name="T35" fmla="*/ 50 h 70"/>
                    <a:gd name="T36" fmla="*/ 31 w 62"/>
                    <a:gd name="T37" fmla="*/ 53 h 70"/>
                    <a:gd name="T38" fmla="*/ 25 w 62"/>
                    <a:gd name="T39" fmla="*/ 50 h 70"/>
                    <a:gd name="T40" fmla="*/ 8 w 62"/>
                    <a:gd name="T41" fmla="*/ 53 h 70"/>
                    <a:gd name="T42" fmla="*/ 31 w 62"/>
                    <a:gd name="T43" fmla="*/ 62 h 70"/>
                    <a:gd name="T44" fmla="*/ 54 w 62"/>
                    <a:gd name="T45" fmla="*/ 53 h 70"/>
                    <a:gd name="T46" fmla="*/ 39 w 62"/>
                    <a:gd name="T47" fmla="*/ 44 h 70"/>
                    <a:gd name="T48" fmla="*/ 35 w 62"/>
                    <a:gd name="T49" fmla="*/ 47 h 70"/>
                    <a:gd name="T50" fmla="*/ 44 w 62"/>
                    <a:gd name="T51" fmla="*/ 51 h 70"/>
                    <a:gd name="T52" fmla="*/ 31 w 62"/>
                    <a:gd name="T53" fmla="*/ 54 h 70"/>
                    <a:gd name="T54" fmla="*/ 18 w 62"/>
                    <a:gd name="T55" fmla="*/ 51 h 70"/>
                    <a:gd name="T56" fmla="*/ 26 w 62"/>
                    <a:gd name="T57" fmla="*/ 47 h 70"/>
                    <a:gd name="T58" fmla="*/ 23 w 62"/>
                    <a:gd name="T59" fmla="*/ 44 h 70"/>
                    <a:gd name="T60" fmla="*/ 8 w 62"/>
                    <a:gd name="T61" fmla="*/ 53 h 70"/>
                    <a:gd name="T62" fmla="*/ 16 w 62"/>
                    <a:gd name="T63" fmla="*/ 51 h 70"/>
                    <a:gd name="T64" fmla="*/ 31 w 62"/>
                    <a:gd name="T65" fmla="*/ 56 h 70"/>
                    <a:gd name="T66" fmla="*/ 46 w 62"/>
                    <a:gd name="T67" fmla="*/ 51 h 70"/>
                    <a:gd name="T68" fmla="*/ 42 w 62"/>
                    <a:gd name="T69" fmla="*/ 47 h 70"/>
                    <a:gd name="T70" fmla="*/ 52 w 62"/>
                    <a:gd name="T71" fmla="*/ 53 h 70"/>
                    <a:gd name="T72" fmla="*/ 31 w 62"/>
                    <a:gd name="T73" fmla="*/ 60 h 70"/>
                    <a:gd name="T74" fmla="*/ 10 w 62"/>
                    <a:gd name="T75" fmla="*/ 53 h 70"/>
                    <a:gd name="T76" fmla="*/ 20 w 62"/>
                    <a:gd name="T77" fmla="*/ 47 h 70"/>
                    <a:gd name="T78" fmla="*/ 16 w 62"/>
                    <a:gd name="T79" fmla="*/ 51 h 70"/>
                    <a:gd name="T80" fmla="*/ 62 w 62"/>
                    <a:gd name="T81" fmla="*/ 55 h 70"/>
                    <a:gd name="T82" fmla="*/ 31 w 62"/>
                    <a:gd name="T83" fmla="*/ 70 h 70"/>
                    <a:gd name="T84" fmla="*/ 0 w 62"/>
                    <a:gd name="T85" fmla="*/ 55 h 70"/>
                    <a:gd name="T86" fmla="*/ 20 w 62"/>
                    <a:gd name="T87" fmla="*/ 41 h 70"/>
                    <a:gd name="T88" fmla="*/ 23 w 62"/>
                    <a:gd name="T89" fmla="*/ 44 h 70"/>
                    <a:gd name="T90" fmla="*/ 3 w 62"/>
                    <a:gd name="T91" fmla="*/ 55 h 70"/>
                    <a:gd name="T92" fmla="*/ 31 w 62"/>
                    <a:gd name="T93" fmla="*/ 67 h 70"/>
                    <a:gd name="T94" fmla="*/ 59 w 62"/>
                    <a:gd name="T95" fmla="*/ 55 h 70"/>
                    <a:gd name="T96" fmla="*/ 39 w 62"/>
                    <a:gd name="T97" fmla="*/ 44 h 70"/>
                    <a:gd name="T98" fmla="*/ 42 w 62"/>
                    <a:gd name="T99" fmla="*/ 41 h 70"/>
                    <a:gd name="T100" fmla="*/ 62 w 62"/>
                    <a:gd name="T101" fmla="*/ 5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 h="70">
                      <a:moveTo>
                        <a:pt x="31" y="49"/>
                      </a:moveTo>
                      <a:cubicBezTo>
                        <a:pt x="45" y="35"/>
                        <a:pt x="45" y="35"/>
                        <a:pt x="45" y="35"/>
                      </a:cubicBezTo>
                      <a:cubicBezTo>
                        <a:pt x="52" y="27"/>
                        <a:pt x="52" y="15"/>
                        <a:pt x="45" y="8"/>
                      </a:cubicBezTo>
                      <a:cubicBezTo>
                        <a:pt x="37" y="0"/>
                        <a:pt x="25" y="0"/>
                        <a:pt x="17" y="8"/>
                      </a:cubicBezTo>
                      <a:cubicBezTo>
                        <a:pt x="10" y="15"/>
                        <a:pt x="10" y="27"/>
                        <a:pt x="17" y="35"/>
                      </a:cubicBezTo>
                      <a:lnTo>
                        <a:pt x="31" y="49"/>
                      </a:lnTo>
                      <a:close/>
                      <a:moveTo>
                        <a:pt x="31" y="8"/>
                      </a:moveTo>
                      <a:cubicBezTo>
                        <a:pt x="38" y="8"/>
                        <a:pt x="44" y="14"/>
                        <a:pt x="44" y="21"/>
                      </a:cubicBezTo>
                      <a:cubicBezTo>
                        <a:pt x="44" y="29"/>
                        <a:pt x="38" y="34"/>
                        <a:pt x="31" y="34"/>
                      </a:cubicBezTo>
                      <a:cubicBezTo>
                        <a:pt x="24" y="34"/>
                        <a:pt x="18" y="29"/>
                        <a:pt x="18" y="21"/>
                      </a:cubicBezTo>
                      <a:cubicBezTo>
                        <a:pt x="18" y="14"/>
                        <a:pt x="24" y="8"/>
                        <a:pt x="31" y="8"/>
                      </a:cubicBezTo>
                      <a:close/>
                      <a:moveTo>
                        <a:pt x="25" y="50"/>
                      </a:moveTo>
                      <a:cubicBezTo>
                        <a:pt x="25" y="49"/>
                        <a:pt x="26" y="49"/>
                        <a:pt x="27" y="48"/>
                      </a:cubicBezTo>
                      <a:cubicBezTo>
                        <a:pt x="30" y="50"/>
                        <a:pt x="30" y="50"/>
                        <a:pt x="30" y="50"/>
                      </a:cubicBezTo>
                      <a:cubicBezTo>
                        <a:pt x="30" y="51"/>
                        <a:pt x="30" y="51"/>
                        <a:pt x="31" y="51"/>
                      </a:cubicBezTo>
                      <a:cubicBezTo>
                        <a:pt x="31" y="51"/>
                        <a:pt x="32" y="51"/>
                        <a:pt x="32" y="50"/>
                      </a:cubicBezTo>
                      <a:cubicBezTo>
                        <a:pt x="34" y="48"/>
                        <a:pt x="34" y="48"/>
                        <a:pt x="34" y="48"/>
                      </a:cubicBezTo>
                      <a:cubicBezTo>
                        <a:pt x="36" y="49"/>
                        <a:pt x="37" y="49"/>
                        <a:pt x="37" y="50"/>
                      </a:cubicBezTo>
                      <a:cubicBezTo>
                        <a:pt x="37" y="52"/>
                        <a:pt x="34" y="53"/>
                        <a:pt x="31" y="53"/>
                      </a:cubicBezTo>
                      <a:cubicBezTo>
                        <a:pt x="28" y="53"/>
                        <a:pt x="25" y="52"/>
                        <a:pt x="25" y="50"/>
                      </a:cubicBezTo>
                      <a:close/>
                      <a:moveTo>
                        <a:pt x="8" y="53"/>
                      </a:moveTo>
                      <a:cubicBezTo>
                        <a:pt x="8" y="58"/>
                        <a:pt x="18" y="62"/>
                        <a:pt x="31" y="62"/>
                      </a:cubicBezTo>
                      <a:cubicBezTo>
                        <a:pt x="44" y="62"/>
                        <a:pt x="54" y="58"/>
                        <a:pt x="54" y="53"/>
                      </a:cubicBezTo>
                      <a:cubicBezTo>
                        <a:pt x="54" y="49"/>
                        <a:pt x="48" y="45"/>
                        <a:pt x="39" y="44"/>
                      </a:cubicBezTo>
                      <a:cubicBezTo>
                        <a:pt x="35" y="47"/>
                        <a:pt x="35" y="47"/>
                        <a:pt x="35" y="47"/>
                      </a:cubicBezTo>
                      <a:cubicBezTo>
                        <a:pt x="41" y="48"/>
                        <a:pt x="44" y="49"/>
                        <a:pt x="44" y="51"/>
                      </a:cubicBezTo>
                      <a:cubicBezTo>
                        <a:pt x="44" y="52"/>
                        <a:pt x="39" y="54"/>
                        <a:pt x="31" y="54"/>
                      </a:cubicBezTo>
                      <a:cubicBezTo>
                        <a:pt x="23" y="54"/>
                        <a:pt x="18" y="52"/>
                        <a:pt x="18" y="51"/>
                      </a:cubicBezTo>
                      <a:cubicBezTo>
                        <a:pt x="18" y="49"/>
                        <a:pt x="21" y="48"/>
                        <a:pt x="26" y="47"/>
                      </a:cubicBezTo>
                      <a:cubicBezTo>
                        <a:pt x="23" y="44"/>
                        <a:pt x="23" y="44"/>
                        <a:pt x="23" y="44"/>
                      </a:cubicBezTo>
                      <a:cubicBezTo>
                        <a:pt x="14" y="45"/>
                        <a:pt x="8" y="49"/>
                        <a:pt x="8" y="53"/>
                      </a:cubicBezTo>
                      <a:close/>
                      <a:moveTo>
                        <a:pt x="16" y="51"/>
                      </a:moveTo>
                      <a:cubicBezTo>
                        <a:pt x="16" y="54"/>
                        <a:pt x="23" y="56"/>
                        <a:pt x="31" y="56"/>
                      </a:cubicBezTo>
                      <a:cubicBezTo>
                        <a:pt x="39" y="56"/>
                        <a:pt x="46" y="54"/>
                        <a:pt x="46" y="51"/>
                      </a:cubicBezTo>
                      <a:cubicBezTo>
                        <a:pt x="46" y="49"/>
                        <a:pt x="44" y="47"/>
                        <a:pt x="42" y="47"/>
                      </a:cubicBezTo>
                      <a:cubicBezTo>
                        <a:pt x="48" y="48"/>
                        <a:pt x="52" y="50"/>
                        <a:pt x="52" y="53"/>
                      </a:cubicBezTo>
                      <a:cubicBezTo>
                        <a:pt x="52" y="56"/>
                        <a:pt x="43" y="60"/>
                        <a:pt x="31" y="60"/>
                      </a:cubicBezTo>
                      <a:cubicBezTo>
                        <a:pt x="19" y="60"/>
                        <a:pt x="10" y="56"/>
                        <a:pt x="10" y="53"/>
                      </a:cubicBezTo>
                      <a:cubicBezTo>
                        <a:pt x="10" y="50"/>
                        <a:pt x="14" y="48"/>
                        <a:pt x="20" y="47"/>
                      </a:cubicBezTo>
                      <a:cubicBezTo>
                        <a:pt x="17" y="47"/>
                        <a:pt x="16" y="49"/>
                        <a:pt x="16" y="51"/>
                      </a:cubicBezTo>
                      <a:close/>
                      <a:moveTo>
                        <a:pt x="62" y="55"/>
                      </a:moveTo>
                      <a:cubicBezTo>
                        <a:pt x="62" y="64"/>
                        <a:pt x="49" y="70"/>
                        <a:pt x="31" y="70"/>
                      </a:cubicBezTo>
                      <a:cubicBezTo>
                        <a:pt x="13" y="70"/>
                        <a:pt x="0" y="64"/>
                        <a:pt x="0" y="55"/>
                      </a:cubicBezTo>
                      <a:cubicBezTo>
                        <a:pt x="0" y="49"/>
                        <a:pt x="8" y="43"/>
                        <a:pt x="20" y="41"/>
                      </a:cubicBezTo>
                      <a:cubicBezTo>
                        <a:pt x="23" y="44"/>
                        <a:pt x="23" y="44"/>
                        <a:pt x="23" y="44"/>
                      </a:cubicBezTo>
                      <a:cubicBezTo>
                        <a:pt x="10" y="45"/>
                        <a:pt x="3" y="50"/>
                        <a:pt x="3" y="55"/>
                      </a:cubicBezTo>
                      <a:cubicBezTo>
                        <a:pt x="3" y="61"/>
                        <a:pt x="14" y="67"/>
                        <a:pt x="31" y="67"/>
                      </a:cubicBezTo>
                      <a:cubicBezTo>
                        <a:pt x="48" y="67"/>
                        <a:pt x="59" y="61"/>
                        <a:pt x="59" y="55"/>
                      </a:cubicBezTo>
                      <a:cubicBezTo>
                        <a:pt x="59" y="50"/>
                        <a:pt x="51" y="45"/>
                        <a:pt x="39" y="44"/>
                      </a:cubicBezTo>
                      <a:cubicBezTo>
                        <a:pt x="42" y="41"/>
                        <a:pt x="42" y="41"/>
                        <a:pt x="42" y="41"/>
                      </a:cubicBezTo>
                      <a:cubicBezTo>
                        <a:pt x="54" y="43"/>
                        <a:pt x="62" y="49"/>
                        <a:pt x="62" y="5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3" name="Freeform 55">
                  <a:extLst>
                    <a:ext uri="{FF2B5EF4-FFF2-40B4-BE49-F238E27FC236}">
                      <a16:creationId xmlns:a16="http://schemas.microsoft.com/office/drawing/2014/main" id="{F6CCC214-018D-044D-AC3E-A5FF21C8CFEC}"/>
                    </a:ext>
                  </a:extLst>
                </p:cNvPr>
                <p:cNvSpPr>
                  <a:spLocks noEditPoints="1"/>
                </p:cNvSpPr>
                <p:nvPr/>
              </p:nvSpPr>
              <p:spPr bwMode="auto">
                <a:xfrm>
                  <a:off x="8282444" y="4255260"/>
                  <a:ext cx="400364" cy="438860"/>
                </a:xfrm>
                <a:custGeom>
                  <a:avLst/>
                  <a:gdLst>
                    <a:gd name="T0" fmla="*/ 31 w 63"/>
                    <a:gd name="T1" fmla="*/ 45 h 67"/>
                    <a:gd name="T2" fmla="*/ 42 w 63"/>
                    <a:gd name="T3" fmla="*/ 33 h 67"/>
                    <a:gd name="T4" fmla="*/ 52 w 63"/>
                    <a:gd name="T5" fmla="*/ 33 h 67"/>
                    <a:gd name="T6" fmla="*/ 52 w 63"/>
                    <a:gd name="T7" fmla="*/ 0 h 67"/>
                    <a:gd name="T8" fmla="*/ 11 w 63"/>
                    <a:gd name="T9" fmla="*/ 0 h 67"/>
                    <a:gd name="T10" fmla="*/ 11 w 63"/>
                    <a:gd name="T11" fmla="*/ 33 h 67"/>
                    <a:gd name="T12" fmla="*/ 21 w 63"/>
                    <a:gd name="T13" fmla="*/ 33 h 67"/>
                    <a:gd name="T14" fmla="*/ 31 w 63"/>
                    <a:gd name="T15" fmla="*/ 45 h 67"/>
                    <a:gd name="T16" fmla="*/ 15 w 63"/>
                    <a:gd name="T17" fmla="*/ 29 h 67"/>
                    <a:gd name="T18" fmla="*/ 15 w 63"/>
                    <a:gd name="T19" fmla="*/ 4 h 67"/>
                    <a:gd name="T20" fmla="*/ 48 w 63"/>
                    <a:gd name="T21" fmla="*/ 4 h 67"/>
                    <a:gd name="T22" fmla="*/ 48 w 63"/>
                    <a:gd name="T23" fmla="*/ 29 h 67"/>
                    <a:gd name="T24" fmla="*/ 45 w 63"/>
                    <a:gd name="T25" fmla="*/ 29 h 67"/>
                    <a:gd name="T26" fmla="*/ 17 w 63"/>
                    <a:gd name="T27" fmla="*/ 29 h 67"/>
                    <a:gd name="T28" fmla="*/ 15 w 63"/>
                    <a:gd name="T29" fmla="*/ 29 h 67"/>
                    <a:gd name="T30" fmla="*/ 25 w 63"/>
                    <a:gd name="T31" fmla="*/ 47 h 67"/>
                    <a:gd name="T32" fmla="*/ 29 w 63"/>
                    <a:gd name="T33" fmla="*/ 45 h 67"/>
                    <a:gd name="T34" fmla="*/ 30 w 63"/>
                    <a:gd name="T35" fmla="*/ 46 h 67"/>
                    <a:gd name="T36" fmla="*/ 31 w 63"/>
                    <a:gd name="T37" fmla="*/ 47 h 67"/>
                    <a:gd name="T38" fmla="*/ 33 w 63"/>
                    <a:gd name="T39" fmla="*/ 46 h 67"/>
                    <a:gd name="T40" fmla="*/ 34 w 63"/>
                    <a:gd name="T41" fmla="*/ 45 h 67"/>
                    <a:gd name="T42" fmla="*/ 37 w 63"/>
                    <a:gd name="T43" fmla="*/ 47 h 67"/>
                    <a:gd name="T44" fmla="*/ 31 w 63"/>
                    <a:gd name="T45" fmla="*/ 50 h 67"/>
                    <a:gd name="T46" fmla="*/ 25 w 63"/>
                    <a:gd name="T47" fmla="*/ 47 h 67"/>
                    <a:gd name="T48" fmla="*/ 8 w 63"/>
                    <a:gd name="T49" fmla="*/ 50 h 67"/>
                    <a:gd name="T50" fmla="*/ 31 w 63"/>
                    <a:gd name="T51" fmla="*/ 59 h 67"/>
                    <a:gd name="T52" fmla="*/ 54 w 63"/>
                    <a:gd name="T53" fmla="*/ 50 h 67"/>
                    <a:gd name="T54" fmla="*/ 37 w 63"/>
                    <a:gd name="T55" fmla="*/ 41 h 67"/>
                    <a:gd name="T56" fmla="*/ 34 w 63"/>
                    <a:gd name="T57" fmla="*/ 44 h 67"/>
                    <a:gd name="T58" fmla="*/ 44 w 63"/>
                    <a:gd name="T59" fmla="*/ 48 h 67"/>
                    <a:gd name="T60" fmla="*/ 31 w 63"/>
                    <a:gd name="T61" fmla="*/ 51 h 67"/>
                    <a:gd name="T62" fmla="*/ 18 w 63"/>
                    <a:gd name="T63" fmla="*/ 48 h 67"/>
                    <a:gd name="T64" fmla="*/ 28 w 63"/>
                    <a:gd name="T65" fmla="*/ 44 h 67"/>
                    <a:gd name="T66" fmla="*/ 25 w 63"/>
                    <a:gd name="T67" fmla="*/ 41 h 67"/>
                    <a:gd name="T68" fmla="*/ 8 w 63"/>
                    <a:gd name="T69" fmla="*/ 50 h 67"/>
                    <a:gd name="T70" fmla="*/ 16 w 63"/>
                    <a:gd name="T71" fmla="*/ 48 h 67"/>
                    <a:gd name="T72" fmla="*/ 31 w 63"/>
                    <a:gd name="T73" fmla="*/ 53 h 67"/>
                    <a:gd name="T74" fmla="*/ 46 w 63"/>
                    <a:gd name="T75" fmla="*/ 48 h 67"/>
                    <a:gd name="T76" fmla="*/ 42 w 63"/>
                    <a:gd name="T77" fmla="*/ 44 h 67"/>
                    <a:gd name="T78" fmla="*/ 52 w 63"/>
                    <a:gd name="T79" fmla="*/ 50 h 67"/>
                    <a:gd name="T80" fmla="*/ 31 w 63"/>
                    <a:gd name="T81" fmla="*/ 57 h 67"/>
                    <a:gd name="T82" fmla="*/ 10 w 63"/>
                    <a:gd name="T83" fmla="*/ 50 h 67"/>
                    <a:gd name="T84" fmla="*/ 20 w 63"/>
                    <a:gd name="T85" fmla="*/ 44 h 67"/>
                    <a:gd name="T86" fmla="*/ 16 w 63"/>
                    <a:gd name="T87" fmla="*/ 48 h 67"/>
                    <a:gd name="T88" fmla="*/ 63 w 63"/>
                    <a:gd name="T89" fmla="*/ 52 h 67"/>
                    <a:gd name="T90" fmla="*/ 31 w 63"/>
                    <a:gd name="T91" fmla="*/ 67 h 67"/>
                    <a:gd name="T92" fmla="*/ 0 w 63"/>
                    <a:gd name="T93" fmla="*/ 52 h 67"/>
                    <a:gd name="T94" fmla="*/ 22 w 63"/>
                    <a:gd name="T95" fmla="*/ 38 h 67"/>
                    <a:gd name="T96" fmla="*/ 25 w 63"/>
                    <a:gd name="T97" fmla="*/ 40 h 67"/>
                    <a:gd name="T98" fmla="*/ 3 w 63"/>
                    <a:gd name="T99" fmla="*/ 52 h 67"/>
                    <a:gd name="T100" fmla="*/ 31 w 63"/>
                    <a:gd name="T101" fmla="*/ 64 h 67"/>
                    <a:gd name="T102" fmla="*/ 60 w 63"/>
                    <a:gd name="T103" fmla="*/ 52 h 67"/>
                    <a:gd name="T104" fmla="*/ 38 w 63"/>
                    <a:gd name="T105" fmla="*/ 40 h 67"/>
                    <a:gd name="T106" fmla="*/ 40 w 63"/>
                    <a:gd name="T107" fmla="*/ 38 h 67"/>
                    <a:gd name="T108" fmla="*/ 63 w 63"/>
                    <a:gd name="T109"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67">
                      <a:moveTo>
                        <a:pt x="31" y="45"/>
                      </a:moveTo>
                      <a:cubicBezTo>
                        <a:pt x="42" y="33"/>
                        <a:pt x="42" y="33"/>
                        <a:pt x="42" y="33"/>
                      </a:cubicBezTo>
                      <a:cubicBezTo>
                        <a:pt x="52" y="33"/>
                        <a:pt x="52" y="33"/>
                        <a:pt x="52" y="33"/>
                      </a:cubicBezTo>
                      <a:cubicBezTo>
                        <a:pt x="52" y="0"/>
                        <a:pt x="52" y="0"/>
                        <a:pt x="52" y="0"/>
                      </a:cubicBezTo>
                      <a:cubicBezTo>
                        <a:pt x="11" y="0"/>
                        <a:pt x="11" y="0"/>
                        <a:pt x="11" y="0"/>
                      </a:cubicBezTo>
                      <a:cubicBezTo>
                        <a:pt x="11" y="33"/>
                        <a:pt x="11" y="33"/>
                        <a:pt x="11" y="33"/>
                      </a:cubicBezTo>
                      <a:cubicBezTo>
                        <a:pt x="21" y="33"/>
                        <a:pt x="21" y="33"/>
                        <a:pt x="21" y="33"/>
                      </a:cubicBezTo>
                      <a:lnTo>
                        <a:pt x="31" y="45"/>
                      </a:lnTo>
                      <a:close/>
                      <a:moveTo>
                        <a:pt x="15" y="29"/>
                      </a:moveTo>
                      <a:cubicBezTo>
                        <a:pt x="15" y="4"/>
                        <a:pt x="15" y="4"/>
                        <a:pt x="15" y="4"/>
                      </a:cubicBezTo>
                      <a:cubicBezTo>
                        <a:pt x="48" y="4"/>
                        <a:pt x="48" y="4"/>
                        <a:pt x="48" y="4"/>
                      </a:cubicBezTo>
                      <a:cubicBezTo>
                        <a:pt x="48" y="29"/>
                        <a:pt x="48" y="29"/>
                        <a:pt x="48" y="29"/>
                      </a:cubicBezTo>
                      <a:cubicBezTo>
                        <a:pt x="45" y="29"/>
                        <a:pt x="45" y="29"/>
                        <a:pt x="45" y="29"/>
                      </a:cubicBezTo>
                      <a:cubicBezTo>
                        <a:pt x="17" y="29"/>
                        <a:pt x="17" y="29"/>
                        <a:pt x="17" y="29"/>
                      </a:cubicBezTo>
                      <a:lnTo>
                        <a:pt x="15" y="29"/>
                      </a:lnTo>
                      <a:close/>
                      <a:moveTo>
                        <a:pt x="25" y="47"/>
                      </a:moveTo>
                      <a:cubicBezTo>
                        <a:pt x="25" y="46"/>
                        <a:pt x="27" y="45"/>
                        <a:pt x="29" y="45"/>
                      </a:cubicBezTo>
                      <a:cubicBezTo>
                        <a:pt x="30" y="46"/>
                        <a:pt x="30" y="46"/>
                        <a:pt x="30" y="46"/>
                      </a:cubicBezTo>
                      <a:cubicBezTo>
                        <a:pt x="30" y="46"/>
                        <a:pt x="31" y="47"/>
                        <a:pt x="31" y="47"/>
                      </a:cubicBezTo>
                      <a:cubicBezTo>
                        <a:pt x="32" y="47"/>
                        <a:pt x="32" y="46"/>
                        <a:pt x="33" y="46"/>
                      </a:cubicBezTo>
                      <a:cubicBezTo>
                        <a:pt x="34" y="45"/>
                        <a:pt x="34" y="45"/>
                        <a:pt x="34" y="45"/>
                      </a:cubicBezTo>
                      <a:cubicBezTo>
                        <a:pt x="36" y="45"/>
                        <a:pt x="37" y="46"/>
                        <a:pt x="37" y="47"/>
                      </a:cubicBezTo>
                      <a:cubicBezTo>
                        <a:pt x="37" y="49"/>
                        <a:pt x="34" y="50"/>
                        <a:pt x="31" y="50"/>
                      </a:cubicBezTo>
                      <a:cubicBezTo>
                        <a:pt x="28" y="50"/>
                        <a:pt x="25" y="49"/>
                        <a:pt x="25" y="47"/>
                      </a:cubicBezTo>
                      <a:close/>
                      <a:moveTo>
                        <a:pt x="8" y="50"/>
                      </a:moveTo>
                      <a:cubicBezTo>
                        <a:pt x="8" y="55"/>
                        <a:pt x="18" y="59"/>
                        <a:pt x="31" y="59"/>
                      </a:cubicBezTo>
                      <a:cubicBezTo>
                        <a:pt x="44" y="59"/>
                        <a:pt x="54" y="55"/>
                        <a:pt x="54" y="50"/>
                      </a:cubicBezTo>
                      <a:cubicBezTo>
                        <a:pt x="54" y="45"/>
                        <a:pt x="47" y="42"/>
                        <a:pt x="37" y="41"/>
                      </a:cubicBezTo>
                      <a:cubicBezTo>
                        <a:pt x="34" y="44"/>
                        <a:pt x="34" y="44"/>
                        <a:pt x="34" y="44"/>
                      </a:cubicBezTo>
                      <a:cubicBezTo>
                        <a:pt x="41" y="45"/>
                        <a:pt x="44" y="46"/>
                        <a:pt x="44" y="48"/>
                      </a:cubicBezTo>
                      <a:cubicBezTo>
                        <a:pt x="44" y="49"/>
                        <a:pt x="39" y="51"/>
                        <a:pt x="31" y="51"/>
                      </a:cubicBezTo>
                      <a:cubicBezTo>
                        <a:pt x="23" y="51"/>
                        <a:pt x="18" y="49"/>
                        <a:pt x="18" y="48"/>
                      </a:cubicBezTo>
                      <a:cubicBezTo>
                        <a:pt x="18" y="46"/>
                        <a:pt x="22" y="45"/>
                        <a:pt x="28" y="44"/>
                      </a:cubicBezTo>
                      <a:cubicBezTo>
                        <a:pt x="25" y="41"/>
                        <a:pt x="25" y="41"/>
                        <a:pt x="25" y="41"/>
                      </a:cubicBezTo>
                      <a:cubicBezTo>
                        <a:pt x="15" y="42"/>
                        <a:pt x="8" y="45"/>
                        <a:pt x="8" y="50"/>
                      </a:cubicBezTo>
                      <a:close/>
                      <a:moveTo>
                        <a:pt x="16" y="48"/>
                      </a:moveTo>
                      <a:cubicBezTo>
                        <a:pt x="16" y="51"/>
                        <a:pt x="24" y="53"/>
                        <a:pt x="31" y="53"/>
                      </a:cubicBezTo>
                      <a:cubicBezTo>
                        <a:pt x="39" y="53"/>
                        <a:pt x="46" y="51"/>
                        <a:pt x="46" y="48"/>
                      </a:cubicBezTo>
                      <a:cubicBezTo>
                        <a:pt x="46" y="46"/>
                        <a:pt x="45" y="44"/>
                        <a:pt x="42" y="44"/>
                      </a:cubicBezTo>
                      <a:cubicBezTo>
                        <a:pt x="48" y="45"/>
                        <a:pt x="52" y="47"/>
                        <a:pt x="52" y="50"/>
                      </a:cubicBezTo>
                      <a:cubicBezTo>
                        <a:pt x="52" y="53"/>
                        <a:pt x="44" y="57"/>
                        <a:pt x="31" y="57"/>
                      </a:cubicBezTo>
                      <a:cubicBezTo>
                        <a:pt x="19" y="57"/>
                        <a:pt x="10" y="53"/>
                        <a:pt x="10" y="50"/>
                      </a:cubicBezTo>
                      <a:cubicBezTo>
                        <a:pt x="10" y="47"/>
                        <a:pt x="14" y="45"/>
                        <a:pt x="20" y="44"/>
                      </a:cubicBezTo>
                      <a:cubicBezTo>
                        <a:pt x="18" y="44"/>
                        <a:pt x="16" y="46"/>
                        <a:pt x="16" y="48"/>
                      </a:cubicBezTo>
                      <a:close/>
                      <a:moveTo>
                        <a:pt x="63" y="52"/>
                      </a:moveTo>
                      <a:cubicBezTo>
                        <a:pt x="63" y="61"/>
                        <a:pt x="49" y="67"/>
                        <a:pt x="31" y="67"/>
                      </a:cubicBezTo>
                      <a:cubicBezTo>
                        <a:pt x="14" y="67"/>
                        <a:pt x="0" y="61"/>
                        <a:pt x="0" y="52"/>
                      </a:cubicBezTo>
                      <a:cubicBezTo>
                        <a:pt x="0" y="45"/>
                        <a:pt x="9" y="40"/>
                        <a:pt x="22" y="38"/>
                      </a:cubicBezTo>
                      <a:cubicBezTo>
                        <a:pt x="25" y="40"/>
                        <a:pt x="25" y="40"/>
                        <a:pt x="25" y="40"/>
                      </a:cubicBezTo>
                      <a:cubicBezTo>
                        <a:pt x="11" y="42"/>
                        <a:pt x="3" y="47"/>
                        <a:pt x="3" y="52"/>
                      </a:cubicBezTo>
                      <a:cubicBezTo>
                        <a:pt x="3" y="58"/>
                        <a:pt x="14" y="64"/>
                        <a:pt x="31" y="64"/>
                      </a:cubicBezTo>
                      <a:cubicBezTo>
                        <a:pt x="48" y="64"/>
                        <a:pt x="60" y="58"/>
                        <a:pt x="60" y="52"/>
                      </a:cubicBezTo>
                      <a:cubicBezTo>
                        <a:pt x="60" y="47"/>
                        <a:pt x="51" y="42"/>
                        <a:pt x="38" y="40"/>
                      </a:cubicBezTo>
                      <a:cubicBezTo>
                        <a:pt x="40" y="38"/>
                        <a:pt x="40" y="38"/>
                        <a:pt x="40" y="38"/>
                      </a:cubicBezTo>
                      <a:cubicBezTo>
                        <a:pt x="53" y="40"/>
                        <a:pt x="63" y="45"/>
                        <a:pt x="63" y="5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4" name="Freeform 55">
                  <a:extLst>
                    <a:ext uri="{FF2B5EF4-FFF2-40B4-BE49-F238E27FC236}">
                      <a16:creationId xmlns:a16="http://schemas.microsoft.com/office/drawing/2014/main" id="{E015E07E-4573-3F47-A724-E582285FBD3F}"/>
                    </a:ext>
                  </a:extLst>
                </p:cNvPr>
                <p:cNvSpPr>
                  <a:spLocks noEditPoints="1"/>
                </p:cNvSpPr>
                <p:nvPr/>
              </p:nvSpPr>
              <p:spPr bwMode="auto">
                <a:xfrm>
                  <a:off x="3916117" y="2413026"/>
                  <a:ext cx="315665" cy="346017"/>
                </a:xfrm>
                <a:custGeom>
                  <a:avLst/>
                  <a:gdLst>
                    <a:gd name="T0" fmla="*/ 31 w 63"/>
                    <a:gd name="T1" fmla="*/ 45 h 67"/>
                    <a:gd name="T2" fmla="*/ 42 w 63"/>
                    <a:gd name="T3" fmla="*/ 33 h 67"/>
                    <a:gd name="T4" fmla="*/ 52 w 63"/>
                    <a:gd name="T5" fmla="*/ 33 h 67"/>
                    <a:gd name="T6" fmla="*/ 52 w 63"/>
                    <a:gd name="T7" fmla="*/ 0 h 67"/>
                    <a:gd name="T8" fmla="*/ 11 w 63"/>
                    <a:gd name="T9" fmla="*/ 0 h 67"/>
                    <a:gd name="T10" fmla="*/ 11 w 63"/>
                    <a:gd name="T11" fmla="*/ 33 h 67"/>
                    <a:gd name="T12" fmla="*/ 21 w 63"/>
                    <a:gd name="T13" fmla="*/ 33 h 67"/>
                    <a:gd name="T14" fmla="*/ 31 w 63"/>
                    <a:gd name="T15" fmla="*/ 45 h 67"/>
                    <a:gd name="T16" fmla="*/ 15 w 63"/>
                    <a:gd name="T17" fmla="*/ 29 h 67"/>
                    <a:gd name="T18" fmla="*/ 15 w 63"/>
                    <a:gd name="T19" fmla="*/ 4 h 67"/>
                    <a:gd name="T20" fmla="*/ 48 w 63"/>
                    <a:gd name="T21" fmla="*/ 4 h 67"/>
                    <a:gd name="T22" fmla="*/ 48 w 63"/>
                    <a:gd name="T23" fmla="*/ 29 h 67"/>
                    <a:gd name="T24" fmla="*/ 45 w 63"/>
                    <a:gd name="T25" fmla="*/ 29 h 67"/>
                    <a:gd name="T26" fmla="*/ 17 w 63"/>
                    <a:gd name="T27" fmla="*/ 29 h 67"/>
                    <a:gd name="T28" fmla="*/ 15 w 63"/>
                    <a:gd name="T29" fmla="*/ 29 h 67"/>
                    <a:gd name="T30" fmla="*/ 25 w 63"/>
                    <a:gd name="T31" fmla="*/ 47 h 67"/>
                    <a:gd name="T32" fmla="*/ 29 w 63"/>
                    <a:gd name="T33" fmla="*/ 45 h 67"/>
                    <a:gd name="T34" fmla="*/ 30 w 63"/>
                    <a:gd name="T35" fmla="*/ 46 h 67"/>
                    <a:gd name="T36" fmla="*/ 31 w 63"/>
                    <a:gd name="T37" fmla="*/ 47 h 67"/>
                    <a:gd name="T38" fmla="*/ 33 w 63"/>
                    <a:gd name="T39" fmla="*/ 46 h 67"/>
                    <a:gd name="T40" fmla="*/ 34 w 63"/>
                    <a:gd name="T41" fmla="*/ 45 h 67"/>
                    <a:gd name="T42" fmla="*/ 37 w 63"/>
                    <a:gd name="T43" fmla="*/ 47 h 67"/>
                    <a:gd name="T44" fmla="*/ 31 w 63"/>
                    <a:gd name="T45" fmla="*/ 50 h 67"/>
                    <a:gd name="T46" fmla="*/ 25 w 63"/>
                    <a:gd name="T47" fmla="*/ 47 h 67"/>
                    <a:gd name="T48" fmla="*/ 8 w 63"/>
                    <a:gd name="T49" fmla="*/ 50 h 67"/>
                    <a:gd name="T50" fmla="*/ 31 w 63"/>
                    <a:gd name="T51" fmla="*/ 59 h 67"/>
                    <a:gd name="T52" fmla="*/ 54 w 63"/>
                    <a:gd name="T53" fmla="*/ 50 h 67"/>
                    <a:gd name="T54" fmla="*/ 37 w 63"/>
                    <a:gd name="T55" fmla="*/ 41 h 67"/>
                    <a:gd name="T56" fmla="*/ 34 w 63"/>
                    <a:gd name="T57" fmla="*/ 44 h 67"/>
                    <a:gd name="T58" fmla="*/ 44 w 63"/>
                    <a:gd name="T59" fmla="*/ 48 h 67"/>
                    <a:gd name="T60" fmla="*/ 31 w 63"/>
                    <a:gd name="T61" fmla="*/ 51 h 67"/>
                    <a:gd name="T62" fmla="*/ 18 w 63"/>
                    <a:gd name="T63" fmla="*/ 48 h 67"/>
                    <a:gd name="T64" fmla="*/ 28 w 63"/>
                    <a:gd name="T65" fmla="*/ 44 h 67"/>
                    <a:gd name="T66" fmla="*/ 25 w 63"/>
                    <a:gd name="T67" fmla="*/ 41 h 67"/>
                    <a:gd name="T68" fmla="*/ 8 w 63"/>
                    <a:gd name="T69" fmla="*/ 50 h 67"/>
                    <a:gd name="T70" fmla="*/ 16 w 63"/>
                    <a:gd name="T71" fmla="*/ 48 h 67"/>
                    <a:gd name="T72" fmla="*/ 31 w 63"/>
                    <a:gd name="T73" fmla="*/ 53 h 67"/>
                    <a:gd name="T74" fmla="*/ 46 w 63"/>
                    <a:gd name="T75" fmla="*/ 48 h 67"/>
                    <a:gd name="T76" fmla="*/ 42 w 63"/>
                    <a:gd name="T77" fmla="*/ 44 h 67"/>
                    <a:gd name="T78" fmla="*/ 52 w 63"/>
                    <a:gd name="T79" fmla="*/ 50 h 67"/>
                    <a:gd name="T80" fmla="*/ 31 w 63"/>
                    <a:gd name="T81" fmla="*/ 57 h 67"/>
                    <a:gd name="T82" fmla="*/ 10 w 63"/>
                    <a:gd name="T83" fmla="*/ 50 h 67"/>
                    <a:gd name="T84" fmla="*/ 20 w 63"/>
                    <a:gd name="T85" fmla="*/ 44 h 67"/>
                    <a:gd name="T86" fmla="*/ 16 w 63"/>
                    <a:gd name="T87" fmla="*/ 48 h 67"/>
                    <a:gd name="T88" fmla="*/ 63 w 63"/>
                    <a:gd name="T89" fmla="*/ 52 h 67"/>
                    <a:gd name="T90" fmla="*/ 31 w 63"/>
                    <a:gd name="T91" fmla="*/ 67 h 67"/>
                    <a:gd name="T92" fmla="*/ 0 w 63"/>
                    <a:gd name="T93" fmla="*/ 52 h 67"/>
                    <a:gd name="T94" fmla="*/ 22 w 63"/>
                    <a:gd name="T95" fmla="*/ 38 h 67"/>
                    <a:gd name="T96" fmla="*/ 25 w 63"/>
                    <a:gd name="T97" fmla="*/ 40 h 67"/>
                    <a:gd name="T98" fmla="*/ 3 w 63"/>
                    <a:gd name="T99" fmla="*/ 52 h 67"/>
                    <a:gd name="T100" fmla="*/ 31 w 63"/>
                    <a:gd name="T101" fmla="*/ 64 h 67"/>
                    <a:gd name="T102" fmla="*/ 60 w 63"/>
                    <a:gd name="T103" fmla="*/ 52 h 67"/>
                    <a:gd name="T104" fmla="*/ 38 w 63"/>
                    <a:gd name="T105" fmla="*/ 40 h 67"/>
                    <a:gd name="T106" fmla="*/ 40 w 63"/>
                    <a:gd name="T107" fmla="*/ 38 h 67"/>
                    <a:gd name="T108" fmla="*/ 63 w 63"/>
                    <a:gd name="T109"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67">
                      <a:moveTo>
                        <a:pt x="31" y="45"/>
                      </a:moveTo>
                      <a:cubicBezTo>
                        <a:pt x="42" y="33"/>
                        <a:pt x="42" y="33"/>
                        <a:pt x="42" y="33"/>
                      </a:cubicBezTo>
                      <a:cubicBezTo>
                        <a:pt x="52" y="33"/>
                        <a:pt x="52" y="33"/>
                        <a:pt x="52" y="33"/>
                      </a:cubicBezTo>
                      <a:cubicBezTo>
                        <a:pt x="52" y="0"/>
                        <a:pt x="52" y="0"/>
                        <a:pt x="52" y="0"/>
                      </a:cubicBezTo>
                      <a:cubicBezTo>
                        <a:pt x="11" y="0"/>
                        <a:pt x="11" y="0"/>
                        <a:pt x="11" y="0"/>
                      </a:cubicBezTo>
                      <a:cubicBezTo>
                        <a:pt x="11" y="33"/>
                        <a:pt x="11" y="33"/>
                        <a:pt x="11" y="33"/>
                      </a:cubicBezTo>
                      <a:cubicBezTo>
                        <a:pt x="21" y="33"/>
                        <a:pt x="21" y="33"/>
                        <a:pt x="21" y="33"/>
                      </a:cubicBezTo>
                      <a:lnTo>
                        <a:pt x="31" y="45"/>
                      </a:lnTo>
                      <a:close/>
                      <a:moveTo>
                        <a:pt x="15" y="29"/>
                      </a:moveTo>
                      <a:cubicBezTo>
                        <a:pt x="15" y="4"/>
                        <a:pt x="15" y="4"/>
                        <a:pt x="15" y="4"/>
                      </a:cubicBezTo>
                      <a:cubicBezTo>
                        <a:pt x="48" y="4"/>
                        <a:pt x="48" y="4"/>
                        <a:pt x="48" y="4"/>
                      </a:cubicBezTo>
                      <a:cubicBezTo>
                        <a:pt x="48" y="29"/>
                        <a:pt x="48" y="29"/>
                        <a:pt x="48" y="29"/>
                      </a:cubicBezTo>
                      <a:cubicBezTo>
                        <a:pt x="45" y="29"/>
                        <a:pt x="45" y="29"/>
                        <a:pt x="45" y="29"/>
                      </a:cubicBezTo>
                      <a:cubicBezTo>
                        <a:pt x="17" y="29"/>
                        <a:pt x="17" y="29"/>
                        <a:pt x="17" y="29"/>
                      </a:cubicBezTo>
                      <a:lnTo>
                        <a:pt x="15" y="29"/>
                      </a:lnTo>
                      <a:close/>
                      <a:moveTo>
                        <a:pt x="25" y="47"/>
                      </a:moveTo>
                      <a:cubicBezTo>
                        <a:pt x="25" y="46"/>
                        <a:pt x="27" y="45"/>
                        <a:pt x="29" y="45"/>
                      </a:cubicBezTo>
                      <a:cubicBezTo>
                        <a:pt x="30" y="46"/>
                        <a:pt x="30" y="46"/>
                        <a:pt x="30" y="46"/>
                      </a:cubicBezTo>
                      <a:cubicBezTo>
                        <a:pt x="30" y="46"/>
                        <a:pt x="31" y="47"/>
                        <a:pt x="31" y="47"/>
                      </a:cubicBezTo>
                      <a:cubicBezTo>
                        <a:pt x="32" y="47"/>
                        <a:pt x="32" y="46"/>
                        <a:pt x="33" y="46"/>
                      </a:cubicBezTo>
                      <a:cubicBezTo>
                        <a:pt x="34" y="45"/>
                        <a:pt x="34" y="45"/>
                        <a:pt x="34" y="45"/>
                      </a:cubicBezTo>
                      <a:cubicBezTo>
                        <a:pt x="36" y="45"/>
                        <a:pt x="37" y="46"/>
                        <a:pt x="37" y="47"/>
                      </a:cubicBezTo>
                      <a:cubicBezTo>
                        <a:pt x="37" y="49"/>
                        <a:pt x="34" y="50"/>
                        <a:pt x="31" y="50"/>
                      </a:cubicBezTo>
                      <a:cubicBezTo>
                        <a:pt x="28" y="50"/>
                        <a:pt x="25" y="49"/>
                        <a:pt x="25" y="47"/>
                      </a:cubicBezTo>
                      <a:close/>
                      <a:moveTo>
                        <a:pt x="8" y="50"/>
                      </a:moveTo>
                      <a:cubicBezTo>
                        <a:pt x="8" y="55"/>
                        <a:pt x="18" y="59"/>
                        <a:pt x="31" y="59"/>
                      </a:cubicBezTo>
                      <a:cubicBezTo>
                        <a:pt x="44" y="59"/>
                        <a:pt x="54" y="55"/>
                        <a:pt x="54" y="50"/>
                      </a:cubicBezTo>
                      <a:cubicBezTo>
                        <a:pt x="54" y="45"/>
                        <a:pt x="47" y="42"/>
                        <a:pt x="37" y="41"/>
                      </a:cubicBezTo>
                      <a:cubicBezTo>
                        <a:pt x="34" y="44"/>
                        <a:pt x="34" y="44"/>
                        <a:pt x="34" y="44"/>
                      </a:cubicBezTo>
                      <a:cubicBezTo>
                        <a:pt x="41" y="45"/>
                        <a:pt x="44" y="46"/>
                        <a:pt x="44" y="48"/>
                      </a:cubicBezTo>
                      <a:cubicBezTo>
                        <a:pt x="44" y="49"/>
                        <a:pt x="39" y="51"/>
                        <a:pt x="31" y="51"/>
                      </a:cubicBezTo>
                      <a:cubicBezTo>
                        <a:pt x="23" y="51"/>
                        <a:pt x="18" y="49"/>
                        <a:pt x="18" y="48"/>
                      </a:cubicBezTo>
                      <a:cubicBezTo>
                        <a:pt x="18" y="46"/>
                        <a:pt x="22" y="45"/>
                        <a:pt x="28" y="44"/>
                      </a:cubicBezTo>
                      <a:cubicBezTo>
                        <a:pt x="25" y="41"/>
                        <a:pt x="25" y="41"/>
                        <a:pt x="25" y="41"/>
                      </a:cubicBezTo>
                      <a:cubicBezTo>
                        <a:pt x="15" y="42"/>
                        <a:pt x="8" y="45"/>
                        <a:pt x="8" y="50"/>
                      </a:cubicBezTo>
                      <a:close/>
                      <a:moveTo>
                        <a:pt x="16" y="48"/>
                      </a:moveTo>
                      <a:cubicBezTo>
                        <a:pt x="16" y="51"/>
                        <a:pt x="24" y="53"/>
                        <a:pt x="31" y="53"/>
                      </a:cubicBezTo>
                      <a:cubicBezTo>
                        <a:pt x="39" y="53"/>
                        <a:pt x="46" y="51"/>
                        <a:pt x="46" y="48"/>
                      </a:cubicBezTo>
                      <a:cubicBezTo>
                        <a:pt x="46" y="46"/>
                        <a:pt x="45" y="44"/>
                        <a:pt x="42" y="44"/>
                      </a:cubicBezTo>
                      <a:cubicBezTo>
                        <a:pt x="48" y="45"/>
                        <a:pt x="52" y="47"/>
                        <a:pt x="52" y="50"/>
                      </a:cubicBezTo>
                      <a:cubicBezTo>
                        <a:pt x="52" y="53"/>
                        <a:pt x="44" y="57"/>
                        <a:pt x="31" y="57"/>
                      </a:cubicBezTo>
                      <a:cubicBezTo>
                        <a:pt x="19" y="57"/>
                        <a:pt x="10" y="53"/>
                        <a:pt x="10" y="50"/>
                      </a:cubicBezTo>
                      <a:cubicBezTo>
                        <a:pt x="10" y="47"/>
                        <a:pt x="14" y="45"/>
                        <a:pt x="20" y="44"/>
                      </a:cubicBezTo>
                      <a:cubicBezTo>
                        <a:pt x="18" y="44"/>
                        <a:pt x="16" y="46"/>
                        <a:pt x="16" y="48"/>
                      </a:cubicBezTo>
                      <a:close/>
                      <a:moveTo>
                        <a:pt x="63" y="52"/>
                      </a:moveTo>
                      <a:cubicBezTo>
                        <a:pt x="63" y="61"/>
                        <a:pt x="49" y="67"/>
                        <a:pt x="31" y="67"/>
                      </a:cubicBezTo>
                      <a:cubicBezTo>
                        <a:pt x="14" y="67"/>
                        <a:pt x="0" y="61"/>
                        <a:pt x="0" y="52"/>
                      </a:cubicBezTo>
                      <a:cubicBezTo>
                        <a:pt x="0" y="45"/>
                        <a:pt x="9" y="40"/>
                        <a:pt x="22" y="38"/>
                      </a:cubicBezTo>
                      <a:cubicBezTo>
                        <a:pt x="25" y="40"/>
                        <a:pt x="25" y="40"/>
                        <a:pt x="25" y="40"/>
                      </a:cubicBezTo>
                      <a:cubicBezTo>
                        <a:pt x="11" y="42"/>
                        <a:pt x="3" y="47"/>
                        <a:pt x="3" y="52"/>
                      </a:cubicBezTo>
                      <a:cubicBezTo>
                        <a:pt x="3" y="58"/>
                        <a:pt x="14" y="64"/>
                        <a:pt x="31" y="64"/>
                      </a:cubicBezTo>
                      <a:cubicBezTo>
                        <a:pt x="48" y="64"/>
                        <a:pt x="60" y="58"/>
                        <a:pt x="60" y="52"/>
                      </a:cubicBezTo>
                      <a:cubicBezTo>
                        <a:pt x="60" y="47"/>
                        <a:pt x="51" y="42"/>
                        <a:pt x="38" y="40"/>
                      </a:cubicBezTo>
                      <a:cubicBezTo>
                        <a:pt x="40" y="38"/>
                        <a:pt x="40" y="38"/>
                        <a:pt x="40" y="38"/>
                      </a:cubicBezTo>
                      <a:cubicBezTo>
                        <a:pt x="53" y="40"/>
                        <a:pt x="63" y="45"/>
                        <a:pt x="63" y="5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5" name="Freeform 291">
                  <a:extLst>
                    <a:ext uri="{FF2B5EF4-FFF2-40B4-BE49-F238E27FC236}">
                      <a16:creationId xmlns:a16="http://schemas.microsoft.com/office/drawing/2014/main" id="{25360228-8676-E440-8A0D-0709E5921B05}"/>
                    </a:ext>
                  </a:extLst>
                </p:cNvPr>
                <p:cNvSpPr>
                  <a:spLocks noEditPoints="1"/>
                </p:cNvSpPr>
                <p:nvPr/>
              </p:nvSpPr>
              <p:spPr bwMode="auto">
                <a:xfrm>
                  <a:off x="5761237" y="3485094"/>
                  <a:ext cx="301290" cy="301289"/>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6" name="Freeform 36">
                  <a:extLst>
                    <a:ext uri="{FF2B5EF4-FFF2-40B4-BE49-F238E27FC236}">
                      <a16:creationId xmlns:a16="http://schemas.microsoft.com/office/drawing/2014/main" id="{B1B47B91-2FAB-9B4A-B2E6-D9F59D7A1A43}"/>
                    </a:ext>
                  </a:extLst>
                </p:cNvPr>
                <p:cNvSpPr>
                  <a:spLocks noEditPoints="1"/>
                </p:cNvSpPr>
                <p:nvPr/>
              </p:nvSpPr>
              <p:spPr bwMode="auto">
                <a:xfrm>
                  <a:off x="6044340" y="5512059"/>
                  <a:ext cx="368224" cy="307574"/>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7" name="Freeform 34">
                  <a:extLst>
                    <a:ext uri="{FF2B5EF4-FFF2-40B4-BE49-F238E27FC236}">
                      <a16:creationId xmlns:a16="http://schemas.microsoft.com/office/drawing/2014/main" id="{1AF6CE6A-B85F-9E40-AA33-A949FB4EB596}"/>
                    </a:ext>
                  </a:extLst>
                </p:cNvPr>
                <p:cNvSpPr>
                  <a:spLocks noEditPoints="1"/>
                </p:cNvSpPr>
                <p:nvPr/>
              </p:nvSpPr>
              <p:spPr bwMode="auto">
                <a:xfrm>
                  <a:off x="6461247" y="6320200"/>
                  <a:ext cx="315804" cy="423639"/>
                </a:xfrm>
                <a:custGeom>
                  <a:avLst/>
                  <a:gdLst>
                    <a:gd name="T0" fmla="*/ 13 w 52"/>
                    <a:gd name="T1" fmla="*/ 18 h 70"/>
                    <a:gd name="T2" fmla="*/ 12 w 52"/>
                    <a:gd name="T3" fmla="*/ 17 h 70"/>
                    <a:gd name="T4" fmla="*/ 11 w 52"/>
                    <a:gd name="T5" fmla="*/ 15 h 70"/>
                    <a:gd name="T6" fmla="*/ 51 w 52"/>
                    <a:gd name="T7" fmla="*/ 50 h 70"/>
                    <a:gd name="T8" fmla="*/ 49 w 52"/>
                    <a:gd name="T9" fmla="*/ 60 h 70"/>
                    <a:gd name="T10" fmla="*/ 51 w 52"/>
                    <a:gd name="T11" fmla="*/ 69 h 70"/>
                    <a:gd name="T12" fmla="*/ 0 w 52"/>
                    <a:gd name="T13" fmla="*/ 69 h 70"/>
                    <a:gd name="T14" fmla="*/ 1 w 52"/>
                    <a:gd name="T15" fmla="*/ 60 h 70"/>
                    <a:gd name="T16" fmla="*/ 4 w 52"/>
                    <a:gd name="T17" fmla="*/ 45 h 70"/>
                    <a:gd name="T18" fmla="*/ 19 w 52"/>
                    <a:gd name="T19" fmla="*/ 27 h 70"/>
                    <a:gd name="T20" fmla="*/ 15 w 52"/>
                    <a:gd name="T21" fmla="*/ 30 h 70"/>
                    <a:gd name="T22" fmla="*/ 10 w 52"/>
                    <a:gd name="T23" fmla="*/ 34 h 70"/>
                    <a:gd name="T24" fmla="*/ 2 w 52"/>
                    <a:gd name="T25" fmla="*/ 28 h 70"/>
                    <a:gd name="T26" fmla="*/ 8 w 52"/>
                    <a:gd name="T27" fmla="*/ 14 h 70"/>
                    <a:gd name="T28" fmla="*/ 13 w 52"/>
                    <a:gd name="T29" fmla="*/ 5 h 70"/>
                    <a:gd name="T30" fmla="*/ 12 w 52"/>
                    <a:gd name="T31" fmla="*/ 0 h 70"/>
                    <a:gd name="T32" fmla="*/ 12 w 52"/>
                    <a:gd name="T33" fmla="*/ 0 h 70"/>
                    <a:gd name="T34" fmla="*/ 14 w 52"/>
                    <a:gd name="T35" fmla="*/ 0 h 70"/>
                    <a:gd name="T36" fmla="*/ 43 w 52"/>
                    <a:gd name="T37" fmla="*/ 13 h 70"/>
                    <a:gd name="T38" fmla="*/ 51 w 52"/>
                    <a:gd name="T39" fmla="*/ 47 h 70"/>
                    <a:gd name="T40" fmla="*/ 2 w 52"/>
                    <a:gd name="T41" fmla="*/ 62 h 70"/>
                    <a:gd name="T42" fmla="*/ 48 w 52"/>
                    <a:gd name="T43" fmla="*/ 62 h 70"/>
                    <a:gd name="T44" fmla="*/ 2 w 52"/>
                    <a:gd name="T45" fmla="*/ 62 h 70"/>
                    <a:gd name="T46" fmla="*/ 6 w 52"/>
                    <a:gd name="T47" fmla="*/ 56 h 70"/>
                    <a:gd name="T48" fmla="*/ 44 w 52"/>
                    <a:gd name="T49" fmla="*/ 60 h 70"/>
                    <a:gd name="T50" fmla="*/ 12 w 52"/>
                    <a:gd name="T51" fmla="*/ 41 h 70"/>
                    <a:gd name="T52" fmla="*/ 6 w 52"/>
                    <a:gd name="T53" fmla="*/ 54 h 70"/>
                    <a:gd name="T54" fmla="*/ 15 w 52"/>
                    <a:gd name="T55" fmla="*/ 42 h 70"/>
                    <a:gd name="T56" fmla="*/ 12 w 52"/>
                    <a:gd name="T57" fmla="*/ 48 h 70"/>
                    <a:gd name="T58" fmla="*/ 41 w 52"/>
                    <a:gd name="T59" fmla="*/ 54 h 70"/>
                    <a:gd name="T60" fmla="*/ 39 w 52"/>
                    <a:gd name="T61" fmla="*/ 17 h 70"/>
                    <a:gd name="T62" fmla="*/ 22 w 52"/>
                    <a:gd name="T63" fmla="*/ 6 h 70"/>
                    <a:gd name="T64" fmla="*/ 20 w 52"/>
                    <a:gd name="T65" fmla="*/ 5 h 70"/>
                    <a:gd name="T66" fmla="*/ 18 w 52"/>
                    <a:gd name="T67" fmla="*/ 4 h 70"/>
                    <a:gd name="T68" fmla="*/ 19 w 52"/>
                    <a:gd name="T69" fmla="*/ 7 h 70"/>
                    <a:gd name="T70" fmla="*/ 17 w 52"/>
                    <a:gd name="T71" fmla="*/ 8 h 70"/>
                    <a:gd name="T72" fmla="*/ 11 w 52"/>
                    <a:gd name="T73" fmla="*/ 14 h 70"/>
                    <a:gd name="T74" fmla="*/ 4 w 52"/>
                    <a:gd name="T75" fmla="*/ 28 h 70"/>
                    <a:gd name="T76" fmla="*/ 10 w 52"/>
                    <a:gd name="T77" fmla="*/ 31 h 70"/>
                    <a:gd name="T78" fmla="*/ 16 w 52"/>
                    <a:gd name="T79" fmla="*/ 25 h 70"/>
                    <a:gd name="T80" fmla="*/ 21 w 52"/>
                    <a:gd name="T81" fmla="*/ 25 h 70"/>
                    <a:gd name="T82" fmla="*/ 30 w 52"/>
                    <a:gd name="T83" fmla="*/ 19 h 70"/>
                    <a:gd name="T84" fmla="*/ 44 w 52"/>
                    <a:gd name="T85" fmla="*/ 36 h 70"/>
                    <a:gd name="T86" fmla="*/ 40 w 52"/>
                    <a:gd name="T87" fmla="*/ 16 h 70"/>
                    <a:gd name="T88" fmla="*/ 43 w 52"/>
                    <a:gd name="T89" fmla="*/ 53 h 70"/>
                    <a:gd name="T90" fmla="*/ 44 w 52"/>
                    <a:gd name="T91" fmla="*/ 3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 h="70">
                      <a:moveTo>
                        <a:pt x="16" y="14"/>
                      </a:moveTo>
                      <a:cubicBezTo>
                        <a:pt x="16" y="15"/>
                        <a:pt x="16" y="15"/>
                        <a:pt x="16" y="15"/>
                      </a:cubicBezTo>
                      <a:cubicBezTo>
                        <a:pt x="13" y="18"/>
                        <a:pt x="13" y="18"/>
                        <a:pt x="13" y="18"/>
                      </a:cubicBezTo>
                      <a:cubicBezTo>
                        <a:pt x="13" y="19"/>
                        <a:pt x="13" y="19"/>
                        <a:pt x="12" y="19"/>
                      </a:cubicBezTo>
                      <a:cubicBezTo>
                        <a:pt x="12" y="19"/>
                        <a:pt x="12" y="19"/>
                        <a:pt x="12" y="19"/>
                      </a:cubicBezTo>
                      <a:cubicBezTo>
                        <a:pt x="11" y="18"/>
                        <a:pt x="11" y="18"/>
                        <a:pt x="12" y="17"/>
                      </a:cubicBezTo>
                      <a:cubicBezTo>
                        <a:pt x="11" y="17"/>
                        <a:pt x="11" y="17"/>
                        <a:pt x="11" y="17"/>
                      </a:cubicBezTo>
                      <a:cubicBezTo>
                        <a:pt x="11" y="17"/>
                        <a:pt x="10" y="17"/>
                        <a:pt x="10" y="16"/>
                      </a:cubicBezTo>
                      <a:cubicBezTo>
                        <a:pt x="10" y="16"/>
                        <a:pt x="10" y="15"/>
                        <a:pt x="11" y="15"/>
                      </a:cubicBezTo>
                      <a:cubicBezTo>
                        <a:pt x="15" y="14"/>
                        <a:pt x="15" y="14"/>
                        <a:pt x="15" y="14"/>
                      </a:cubicBezTo>
                      <a:cubicBezTo>
                        <a:pt x="15" y="14"/>
                        <a:pt x="16" y="14"/>
                        <a:pt x="16" y="14"/>
                      </a:cubicBezTo>
                      <a:close/>
                      <a:moveTo>
                        <a:pt x="51" y="50"/>
                      </a:moveTo>
                      <a:cubicBezTo>
                        <a:pt x="46" y="54"/>
                        <a:pt x="46" y="54"/>
                        <a:pt x="46" y="54"/>
                      </a:cubicBezTo>
                      <a:cubicBezTo>
                        <a:pt x="48" y="55"/>
                        <a:pt x="49" y="56"/>
                        <a:pt x="49" y="58"/>
                      </a:cubicBezTo>
                      <a:cubicBezTo>
                        <a:pt x="49" y="59"/>
                        <a:pt x="49" y="59"/>
                        <a:pt x="49" y="60"/>
                      </a:cubicBezTo>
                      <a:cubicBezTo>
                        <a:pt x="49" y="60"/>
                        <a:pt x="49" y="60"/>
                        <a:pt x="49" y="60"/>
                      </a:cubicBezTo>
                      <a:cubicBezTo>
                        <a:pt x="50" y="60"/>
                        <a:pt x="51" y="60"/>
                        <a:pt x="51" y="61"/>
                      </a:cubicBezTo>
                      <a:cubicBezTo>
                        <a:pt x="51" y="69"/>
                        <a:pt x="51" y="69"/>
                        <a:pt x="51" y="69"/>
                      </a:cubicBezTo>
                      <a:cubicBezTo>
                        <a:pt x="51" y="69"/>
                        <a:pt x="50" y="70"/>
                        <a:pt x="49" y="70"/>
                      </a:cubicBezTo>
                      <a:cubicBezTo>
                        <a:pt x="1" y="70"/>
                        <a:pt x="1" y="70"/>
                        <a:pt x="1" y="70"/>
                      </a:cubicBezTo>
                      <a:cubicBezTo>
                        <a:pt x="0" y="70"/>
                        <a:pt x="0" y="69"/>
                        <a:pt x="0" y="69"/>
                      </a:cubicBezTo>
                      <a:cubicBezTo>
                        <a:pt x="0" y="61"/>
                        <a:pt x="0" y="61"/>
                        <a:pt x="0" y="61"/>
                      </a:cubicBezTo>
                      <a:cubicBezTo>
                        <a:pt x="0" y="60"/>
                        <a:pt x="0" y="60"/>
                        <a:pt x="1" y="60"/>
                      </a:cubicBezTo>
                      <a:cubicBezTo>
                        <a:pt x="1" y="60"/>
                        <a:pt x="1" y="60"/>
                        <a:pt x="1" y="60"/>
                      </a:cubicBezTo>
                      <a:cubicBezTo>
                        <a:pt x="1" y="59"/>
                        <a:pt x="1" y="59"/>
                        <a:pt x="1" y="58"/>
                      </a:cubicBezTo>
                      <a:cubicBezTo>
                        <a:pt x="1" y="57"/>
                        <a:pt x="2" y="55"/>
                        <a:pt x="3" y="54"/>
                      </a:cubicBezTo>
                      <a:cubicBezTo>
                        <a:pt x="3" y="53"/>
                        <a:pt x="2" y="49"/>
                        <a:pt x="4" y="45"/>
                      </a:cubicBezTo>
                      <a:cubicBezTo>
                        <a:pt x="5" y="43"/>
                        <a:pt x="8" y="41"/>
                        <a:pt x="11" y="39"/>
                      </a:cubicBezTo>
                      <a:cubicBezTo>
                        <a:pt x="13" y="37"/>
                        <a:pt x="16" y="35"/>
                        <a:pt x="18" y="33"/>
                      </a:cubicBezTo>
                      <a:cubicBezTo>
                        <a:pt x="19" y="31"/>
                        <a:pt x="19" y="29"/>
                        <a:pt x="19" y="27"/>
                      </a:cubicBezTo>
                      <a:cubicBezTo>
                        <a:pt x="19" y="27"/>
                        <a:pt x="19" y="27"/>
                        <a:pt x="19" y="27"/>
                      </a:cubicBezTo>
                      <a:cubicBezTo>
                        <a:pt x="18" y="27"/>
                        <a:pt x="17" y="27"/>
                        <a:pt x="16" y="27"/>
                      </a:cubicBezTo>
                      <a:cubicBezTo>
                        <a:pt x="16" y="27"/>
                        <a:pt x="15" y="28"/>
                        <a:pt x="15" y="30"/>
                      </a:cubicBezTo>
                      <a:cubicBezTo>
                        <a:pt x="14" y="31"/>
                        <a:pt x="14" y="32"/>
                        <a:pt x="13" y="32"/>
                      </a:cubicBezTo>
                      <a:cubicBezTo>
                        <a:pt x="13" y="33"/>
                        <a:pt x="12" y="34"/>
                        <a:pt x="10" y="34"/>
                      </a:cubicBezTo>
                      <a:cubicBezTo>
                        <a:pt x="10" y="34"/>
                        <a:pt x="10" y="34"/>
                        <a:pt x="10" y="34"/>
                      </a:cubicBezTo>
                      <a:cubicBezTo>
                        <a:pt x="9" y="34"/>
                        <a:pt x="8" y="33"/>
                        <a:pt x="7" y="32"/>
                      </a:cubicBezTo>
                      <a:cubicBezTo>
                        <a:pt x="6" y="32"/>
                        <a:pt x="6" y="32"/>
                        <a:pt x="5" y="31"/>
                      </a:cubicBezTo>
                      <a:cubicBezTo>
                        <a:pt x="4" y="31"/>
                        <a:pt x="2" y="30"/>
                        <a:pt x="2" y="28"/>
                      </a:cubicBezTo>
                      <a:cubicBezTo>
                        <a:pt x="2" y="27"/>
                        <a:pt x="2" y="27"/>
                        <a:pt x="2" y="27"/>
                      </a:cubicBezTo>
                      <a:cubicBezTo>
                        <a:pt x="2" y="25"/>
                        <a:pt x="2" y="23"/>
                        <a:pt x="4" y="20"/>
                      </a:cubicBezTo>
                      <a:cubicBezTo>
                        <a:pt x="7" y="17"/>
                        <a:pt x="8" y="15"/>
                        <a:pt x="8" y="14"/>
                      </a:cubicBezTo>
                      <a:cubicBezTo>
                        <a:pt x="8" y="13"/>
                        <a:pt x="8" y="13"/>
                        <a:pt x="8" y="13"/>
                      </a:cubicBezTo>
                      <a:cubicBezTo>
                        <a:pt x="8" y="13"/>
                        <a:pt x="9" y="12"/>
                        <a:pt x="14" y="6"/>
                      </a:cubicBezTo>
                      <a:cubicBezTo>
                        <a:pt x="14" y="6"/>
                        <a:pt x="14" y="5"/>
                        <a:pt x="13" y="5"/>
                      </a:cubicBezTo>
                      <a:cubicBezTo>
                        <a:pt x="13" y="4"/>
                        <a:pt x="12" y="2"/>
                        <a:pt x="12" y="2"/>
                      </a:cubicBezTo>
                      <a:cubicBezTo>
                        <a:pt x="12" y="1"/>
                        <a:pt x="12" y="1"/>
                        <a:pt x="12" y="1"/>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4" y="0"/>
                        <a:pt x="14" y="0"/>
                        <a:pt x="14" y="0"/>
                      </a:cubicBezTo>
                      <a:cubicBezTo>
                        <a:pt x="15" y="0"/>
                        <a:pt x="18" y="1"/>
                        <a:pt x="20" y="2"/>
                      </a:cubicBezTo>
                      <a:cubicBezTo>
                        <a:pt x="21" y="2"/>
                        <a:pt x="23" y="2"/>
                        <a:pt x="24" y="2"/>
                      </a:cubicBezTo>
                      <a:cubicBezTo>
                        <a:pt x="30" y="2"/>
                        <a:pt x="37" y="4"/>
                        <a:pt x="43" y="13"/>
                      </a:cubicBezTo>
                      <a:cubicBezTo>
                        <a:pt x="48" y="22"/>
                        <a:pt x="47" y="30"/>
                        <a:pt x="47" y="36"/>
                      </a:cubicBezTo>
                      <a:cubicBezTo>
                        <a:pt x="47" y="39"/>
                        <a:pt x="46" y="41"/>
                        <a:pt x="47" y="42"/>
                      </a:cubicBezTo>
                      <a:cubicBezTo>
                        <a:pt x="48" y="45"/>
                        <a:pt x="51" y="47"/>
                        <a:pt x="51" y="47"/>
                      </a:cubicBezTo>
                      <a:cubicBezTo>
                        <a:pt x="52" y="48"/>
                        <a:pt x="52" y="48"/>
                        <a:pt x="52" y="48"/>
                      </a:cubicBezTo>
                      <a:cubicBezTo>
                        <a:pt x="52" y="49"/>
                        <a:pt x="52" y="49"/>
                        <a:pt x="51" y="50"/>
                      </a:cubicBezTo>
                      <a:close/>
                      <a:moveTo>
                        <a:pt x="2" y="62"/>
                      </a:moveTo>
                      <a:cubicBezTo>
                        <a:pt x="2" y="68"/>
                        <a:pt x="2" y="68"/>
                        <a:pt x="2" y="68"/>
                      </a:cubicBezTo>
                      <a:cubicBezTo>
                        <a:pt x="48" y="68"/>
                        <a:pt x="48" y="68"/>
                        <a:pt x="48" y="68"/>
                      </a:cubicBezTo>
                      <a:cubicBezTo>
                        <a:pt x="48" y="62"/>
                        <a:pt x="48" y="62"/>
                        <a:pt x="48" y="62"/>
                      </a:cubicBezTo>
                      <a:cubicBezTo>
                        <a:pt x="44" y="62"/>
                        <a:pt x="44" y="62"/>
                        <a:pt x="44" y="62"/>
                      </a:cubicBezTo>
                      <a:cubicBezTo>
                        <a:pt x="6" y="62"/>
                        <a:pt x="6" y="62"/>
                        <a:pt x="6" y="62"/>
                      </a:cubicBezTo>
                      <a:lnTo>
                        <a:pt x="2" y="62"/>
                      </a:lnTo>
                      <a:close/>
                      <a:moveTo>
                        <a:pt x="47" y="58"/>
                      </a:moveTo>
                      <a:cubicBezTo>
                        <a:pt x="47" y="57"/>
                        <a:pt x="46" y="56"/>
                        <a:pt x="44" y="56"/>
                      </a:cubicBezTo>
                      <a:cubicBezTo>
                        <a:pt x="6" y="56"/>
                        <a:pt x="6" y="56"/>
                        <a:pt x="6" y="56"/>
                      </a:cubicBezTo>
                      <a:cubicBezTo>
                        <a:pt x="4" y="56"/>
                        <a:pt x="3" y="57"/>
                        <a:pt x="3" y="58"/>
                      </a:cubicBezTo>
                      <a:cubicBezTo>
                        <a:pt x="3" y="59"/>
                        <a:pt x="4" y="60"/>
                        <a:pt x="6" y="60"/>
                      </a:cubicBezTo>
                      <a:cubicBezTo>
                        <a:pt x="44" y="60"/>
                        <a:pt x="44" y="60"/>
                        <a:pt x="44" y="60"/>
                      </a:cubicBezTo>
                      <a:cubicBezTo>
                        <a:pt x="46" y="60"/>
                        <a:pt x="47" y="59"/>
                        <a:pt x="47" y="58"/>
                      </a:cubicBezTo>
                      <a:close/>
                      <a:moveTo>
                        <a:pt x="20" y="34"/>
                      </a:moveTo>
                      <a:cubicBezTo>
                        <a:pt x="18" y="36"/>
                        <a:pt x="15" y="39"/>
                        <a:pt x="12" y="41"/>
                      </a:cubicBezTo>
                      <a:cubicBezTo>
                        <a:pt x="10" y="43"/>
                        <a:pt x="7" y="45"/>
                        <a:pt x="7" y="46"/>
                      </a:cubicBezTo>
                      <a:cubicBezTo>
                        <a:pt x="4" y="50"/>
                        <a:pt x="6" y="54"/>
                        <a:pt x="6" y="54"/>
                      </a:cubicBezTo>
                      <a:cubicBezTo>
                        <a:pt x="6" y="54"/>
                        <a:pt x="6" y="54"/>
                        <a:pt x="6" y="54"/>
                      </a:cubicBezTo>
                      <a:cubicBezTo>
                        <a:pt x="8" y="54"/>
                        <a:pt x="8" y="54"/>
                        <a:pt x="8" y="54"/>
                      </a:cubicBezTo>
                      <a:cubicBezTo>
                        <a:pt x="8" y="53"/>
                        <a:pt x="8" y="49"/>
                        <a:pt x="10" y="46"/>
                      </a:cubicBezTo>
                      <a:cubicBezTo>
                        <a:pt x="13" y="44"/>
                        <a:pt x="15" y="42"/>
                        <a:pt x="15" y="42"/>
                      </a:cubicBezTo>
                      <a:cubicBezTo>
                        <a:pt x="16" y="42"/>
                        <a:pt x="16" y="42"/>
                        <a:pt x="17" y="43"/>
                      </a:cubicBezTo>
                      <a:cubicBezTo>
                        <a:pt x="17" y="43"/>
                        <a:pt x="17" y="44"/>
                        <a:pt x="16" y="44"/>
                      </a:cubicBezTo>
                      <a:cubicBezTo>
                        <a:pt x="16" y="44"/>
                        <a:pt x="14" y="46"/>
                        <a:pt x="12" y="48"/>
                      </a:cubicBezTo>
                      <a:cubicBezTo>
                        <a:pt x="10" y="50"/>
                        <a:pt x="10" y="54"/>
                        <a:pt x="10" y="54"/>
                      </a:cubicBezTo>
                      <a:cubicBezTo>
                        <a:pt x="10" y="54"/>
                        <a:pt x="10" y="54"/>
                        <a:pt x="10" y="54"/>
                      </a:cubicBezTo>
                      <a:cubicBezTo>
                        <a:pt x="41" y="54"/>
                        <a:pt x="41" y="54"/>
                        <a:pt x="41" y="54"/>
                      </a:cubicBezTo>
                      <a:cubicBezTo>
                        <a:pt x="41" y="53"/>
                        <a:pt x="39" y="49"/>
                        <a:pt x="39" y="45"/>
                      </a:cubicBezTo>
                      <a:cubicBezTo>
                        <a:pt x="39" y="44"/>
                        <a:pt x="39" y="42"/>
                        <a:pt x="40" y="40"/>
                      </a:cubicBezTo>
                      <a:cubicBezTo>
                        <a:pt x="40" y="35"/>
                        <a:pt x="42" y="26"/>
                        <a:pt x="39" y="17"/>
                      </a:cubicBezTo>
                      <a:cubicBezTo>
                        <a:pt x="35" y="7"/>
                        <a:pt x="26" y="6"/>
                        <a:pt x="23" y="6"/>
                      </a:cubicBezTo>
                      <a:cubicBezTo>
                        <a:pt x="23" y="6"/>
                        <a:pt x="22" y="7"/>
                        <a:pt x="22" y="7"/>
                      </a:cubicBezTo>
                      <a:cubicBezTo>
                        <a:pt x="22" y="7"/>
                        <a:pt x="22" y="6"/>
                        <a:pt x="22" y="6"/>
                      </a:cubicBezTo>
                      <a:cubicBezTo>
                        <a:pt x="22" y="6"/>
                        <a:pt x="21" y="6"/>
                        <a:pt x="21" y="6"/>
                      </a:cubicBezTo>
                      <a:cubicBezTo>
                        <a:pt x="21" y="6"/>
                        <a:pt x="21" y="6"/>
                        <a:pt x="21" y="6"/>
                      </a:cubicBezTo>
                      <a:cubicBezTo>
                        <a:pt x="20" y="6"/>
                        <a:pt x="20" y="5"/>
                        <a:pt x="20" y="5"/>
                      </a:cubicBezTo>
                      <a:cubicBezTo>
                        <a:pt x="19" y="5"/>
                        <a:pt x="19" y="5"/>
                        <a:pt x="19" y="5"/>
                      </a:cubicBezTo>
                      <a:cubicBezTo>
                        <a:pt x="19" y="5"/>
                        <a:pt x="18" y="5"/>
                        <a:pt x="18" y="4"/>
                      </a:cubicBezTo>
                      <a:cubicBezTo>
                        <a:pt x="18" y="4"/>
                        <a:pt x="18" y="4"/>
                        <a:pt x="18" y="4"/>
                      </a:cubicBezTo>
                      <a:cubicBezTo>
                        <a:pt x="17" y="4"/>
                        <a:pt x="17" y="3"/>
                        <a:pt x="16" y="3"/>
                      </a:cubicBezTo>
                      <a:cubicBezTo>
                        <a:pt x="18" y="7"/>
                        <a:pt x="18" y="7"/>
                        <a:pt x="18" y="7"/>
                      </a:cubicBezTo>
                      <a:cubicBezTo>
                        <a:pt x="19" y="7"/>
                        <a:pt x="19" y="7"/>
                        <a:pt x="19" y="7"/>
                      </a:cubicBezTo>
                      <a:cubicBezTo>
                        <a:pt x="19" y="8"/>
                        <a:pt x="18" y="8"/>
                        <a:pt x="18" y="8"/>
                      </a:cubicBezTo>
                      <a:cubicBezTo>
                        <a:pt x="18" y="8"/>
                        <a:pt x="18" y="8"/>
                        <a:pt x="18" y="8"/>
                      </a:cubicBezTo>
                      <a:cubicBezTo>
                        <a:pt x="17" y="8"/>
                        <a:pt x="17" y="8"/>
                        <a:pt x="17" y="8"/>
                      </a:cubicBezTo>
                      <a:cubicBezTo>
                        <a:pt x="17" y="8"/>
                        <a:pt x="17" y="8"/>
                        <a:pt x="16" y="7"/>
                      </a:cubicBezTo>
                      <a:cubicBezTo>
                        <a:pt x="14" y="10"/>
                        <a:pt x="11" y="13"/>
                        <a:pt x="11" y="14"/>
                      </a:cubicBezTo>
                      <a:cubicBezTo>
                        <a:pt x="11" y="14"/>
                        <a:pt x="11" y="14"/>
                        <a:pt x="11" y="14"/>
                      </a:cubicBezTo>
                      <a:cubicBezTo>
                        <a:pt x="10" y="15"/>
                        <a:pt x="10" y="18"/>
                        <a:pt x="6" y="22"/>
                      </a:cubicBezTo>
                      <a:cubicBezTo>
                        <a:pt x="4" y="24"/>
                        <a:pt x="4" y="26"/>
                        <a:pt x="4" y="27"/>
                      </a:cubicBezTo>
                      <a:cubicBezTo>
                        <a:pt x="4" y="28"/>
                        <a:pt x="4" y="28"/>
                        <a:pt x="4" y="28"/>
                      </a:cubicBezTo>
                      <a:cubicBezTo>
                        <a:pt x="4" y="28"/>
                        <a:pt x="5" y="29"/>
                        <a:pt x="6" y="29"/>
                      </a:cubicBezTo>
                      <a:cubicBezTo>
                        <a:pt x="7" y="30"/>
                        <a:pt x="8" y="30"/>
                        <a:pt x="9" y="31"/>
                      </a:cubicBezTo>
                      <a:cubicBezTo>
                        <a:pt x="9" y="31"/>
                        <a:pt x="10" y="31"/>
                        <a:pt x="10" y="31"/>
                      </a:cubicBezTo>
                      <a:cubicBezTo>
                        <a:pt x="11" y="31"/>
                        <a:pt x="11" y="31"/>
                        <a:pt x="11" y="31"/>
                      </a:cubicBezTo>
                      <a:cubicBezTo>
                        <a:pt x="12" y="30"/>
                        <a:pt x="12" y="30"/>
                        <a:pt x="12" y="29"/>
                      </a:cubicBezTo>
                      <a:cubicBezTo>
                        <a:pt x="13" y="27"/>
                        <a:pt x="14" y="24"/>
                        <a:pt x="16" y="25"/>
                      </a:cubicBezTo>
                      <a:cubicBezTo>
                        <a:pt x="18" y="25"/>
                        <a:pt x="19" y="25"/>
                        <a:pt x="20" y="25"/>
                      </a:cubicBezTo>
                      <a:cubicBezTo>
                        <a:pt x="20" y="25"/>
                        <a:pt x="20" y="24"/>
                        <a:pt x="20" y="24"/>
                      </a:cubicBezTo>
                      <a:cubicBezTo>
                        <a:pt x="21" y="24"/>
                        <a:pt x="21" y="24"/>
                        <a:pt x="21" y="25"/>
                      </a:cubicBezTo>
                      <a:cubicBezTo>
                        <a:pt x="26" y="24"/>
                        <a:pt x="27" y="19"/>
                        <a:pt x="28" y="19"/>
                      </a:cubicBezTo>
                      <a:cubicBezTo>
                        <a:pt x="28" y="18"/>
                        <a:pt x="28" y="18"/>
                        <a:pt x="29" y="18"/>
                      </a:cubicBezTo>
                      <a:cubicBezTo>
                        <a:pt x="29" y="18"/>
                        <a:pt x="30" y="19"/>
                        <a:pt x="30" y="19"/>
                      </a:cubicBezTo>
                      <a:cubicBezTo>
                        <a:pt x="29" y="19"/>
                        <a:pt x="28" y="25"/>
                        <a:pt x="22" y="27"/>
                      </a:cubicBezTo>
                      <a:cubicBezTo>
                        <a:pt x="22" y="29"/>
                        <a:pt x="21" y="32"/>
                        <a:pt x="20" y="34"/>
                      </a:cubicBezTo>
                      <a:close/>
                      <a:moveTo>
                        <a:pt x="44" y="36"/>
                      </a:moveTo>
                      <a:cubicBezTo>
                        <a:pt x="45" y="30"/>
                        <a:pt x="45" y="22"/>
                        <a:pt x="40" y="14"/>
                      </a:cubicBezTo>
                      <a:cubicBezTo>
                        <a:pt x="37" y="8"/>
                        <a:pt x="32" y="6"/>
                        <a:pt x="28" y="5"/>
                      </a:cubicBezTo>
                      <a:cubicBezTo>
                        <a:pt x="33" y="6"/>
                        <a:pt x="38" y="9"/>
                        <a:pt x="40" y="16"/>
                      </a:cubicBezTo>
                      <a:cubicBezTo>
                        <a:pt x="44" y="26"/>
                        <a:pt x="42" y="35"/>
                        <a:pt x="42" y="41"/>
                      </a:cubicBezTo>
                      <a:cubicBezTo>
                        <a:pt x="41" y="42"/>
                        <a:pt x="41" y="44"/>
                        <a:pt x="41" y="45"/>
                      </a:cubicBezTo>
                      <a:cubicBezTo>
                        <a:pt x="41" y="48"/>
                        <a:pt x="42" y="51"/>
                        <a:pt x="43" y="53"/>
                      </a:cubicBezTo>
                      <a:cubicBezTo>
                        <a:pt x="49" y="48"/>
                        <a:pt x="49" y="48"/>
                        <a:pt x="49" y="48"/>
                      </a:cubicBezTo>
                      <a:cubicBezTo>
                        <a:pt x="48" y="47"/>
                        <a:pt x="46" y="45"/>
                        <a:pt x="45" y="43"/>
                      </a:cubicBezTo>
                      <a:cubicBezTo>
                        <a:pt x="44" y="41"/>
                        <a:pt x="44" y="39"/>
                        <a:pt x="44"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8" name="Freeform 41">
                  <a:extLst>
                    <a:ext uri="{FF2B5EF4-FFF2-40B4-BE49-F238E27FC236}">
                      <a16:creationId xmlns:a16="http://schemas.microsoft.com/office/drawing/2014/main" id="{8F779B3A-5805-FE49-89B7-C896E1DAEE11}"/>
                    </a:ext>
                  </a:extLst>
                </p:cNvPr>
                <p:cNvSpPr>
                  <a:spLocks noEditPoints="1"/>
                </p:cNvSpPr>
                <p:nvPr/>
              </p:nvSpPr>
              <p:spPr bwMode="auto">
                <a:xfrm>
                  <a:off x="5182947" y="6402039"/>
                  <a:ext cx="354914" cy="343084"/>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19" name="Freeform 54">
                  <a:extLst>
                    <a:ext uri="{FF2B5EF4-FFF2-40B4-BE49-F238E27FC236}">
                      <a16:creationId xmlns:a16="http://schemas.microsoft.com/office/drawing/2014/main" id="{C071DA9D-8894-5B4E-B3AC-D814C4CFAADC}"/>
                    </a:ext>
                  </a:extLst>
                </p:cNvPr>
                <p:cNvSpPr>
                  <a:spLocks noEditPoints="1"/>
                </p:cNvSpPr>
                <p:nvPr/>
              </p:nvSpPr>
              <p:spPr bwMode="auto">
                <a:xfrm>
                  <a:off x="7515450" y="3586495"/>
                  <a:ext cx="304249" cy="353403"/>
                </a:xfrm>
                <a:custGeom>
                  <a:avLst/>
                  <a:gdLst>
                    <a:gd name="T0" fmla="*/ 31 w 62"/>
                    <a:gd name="T1" fmla="*/ 49 h 70"/>
                    <a:gd name="T2" fmla="*/ 45 w 62"/>
                    <a:gd name="T3" fmla="*/ 35 h 70"/>
                    <a:gd name="T4" fmla="*/ 45 w 62"/>
                    <a:gd name="T5" fmla="*/ 8 h 70"/>
                    <a:gd name="T6" fmla="*/ 17 w 62"/>
                    <a:gd name="T7" fmla="*/ 8 h 70"/>
                    <a:gd name="T8" fmla="*/ 17 w 62"/>
                    <a:gd name="T9" fmla="*/ 35 h 70"/>
                    <a:gd name="T10" fmla="*/ 31 w 62"/>
                    <a:gd name="T11" fmla="*/ 49 h 70"/>
                    <a:gd name="T12" fmla="*/ 31 w 62"/>
                    <a:gd name="T13" fmla="*/ 8 h 70"/>
                    <a:gd name="T14" fmla="*/ 44 w 62"/>
                    <a:gd name="T15" fmla="*/ 21 h 70"/>
                    <a:gd name="T16" fmla="*/ 31 w 62"/>
                    <a:gd name="T17" fmla="*/ 34 h 70"/>
                    <a:gd name="T18" fmla="*/ 18 w 62"/>
                    <a:gd name="T19" fmla="*/ 21 h 70"/>
                    <a:gd name="T20" fmla="*/ 31 w 62"/>
                    <a:gd name="T21" fmla="*/ 8 h 70"/>
                    <a:gd name="T22" fmla="*/ 25 w 62"/>
                    <a:gd name="T23" fmla="*/ 50 h 70"/>
                    <a:gd name="T24" fmla="*/ 27 w 62"/>
                    <a:gd name="T25" fmla="*/ 48 h 70"/>
                    <a:gd name="T26" fmla="*/ 30 w 62"/>
                    <a:gd name="T27" fmla="*/ 50 h 70"/>
                    <a:gd name="T28" fmla="*/ 31 w 62"/>
                    <a:gd name="T29" fmla="*/ 51 h 70"/>
                    <a:gd name="T30" fmla="*/ 32 w 62"/>
                    <a:gd name="T31" fmla="*/ 50 h 70"/>
                    <a:gd name="T32" fmla="*/ 34 w 62"/>
                    <a:gd name="T33" fmla="*/ 48 h 70"/>
                    <a:gd name="T34" fmla="*/ 37 w 62"/>
                    <a:gd name="T35" fmla="*/ 50 h 70"/>
                    <a:gd name="T36" fmla="*/ 31 w 62"/>
                    <a:gd name="T37" fmla="*/ 53 h 70"/>
                    <a:gd name="T38" fmla="*/ 25 w 62"/>
                    <a:gd name="T39" fmla="*/ 50 h 70"/>
                    <a:gd name="T40" fmla="*/ 8 w 62"/>
                    <a:gd name="T41" fmla="*/ 53 h 70"/>
                    <a:gd name="T42" fmla="*/ 31 w 62"/>
                    <a:gd name="T43" fmla="*/ 62 h 70"/>
                    <a:gd name="T44" fmla="*/ 54 w 62"/>
                    <a:gd name="T45" fmla="*/ 53 h 70"/>
                    <a:gd name="T46" fmla="*/ 39 w 62"/>
                    <a:gd name="T47" fmla="*/ 44 h 70"/>
                    <a:gd name="T48" fmla="*/ 35 w 62"/>
                    <a:gd name="T49" fmla="*/ 47 h 70"/>
                    <a:gd name="T50" fmla="*/ 44 w 62"/>
                    <a:gd name="T51" fmla="*/ 51 h 70"/>
                    <a:gd name="T52" fmla="*/ 31 w 62"/>
                    <a:gd name="T53" fmla="*/ 54 h 70"/>
                    <a:gd name="T54" fmla="*/ 18 w 62"/>
                    <a:gd name="T55" fmla="*/ 51 h 70"/>
                    <a:gd name="T56" fmla="*/ 26 w 62"/>
                    <a:gd name="T57" fmla="*/ 47 h 70"/>
                    <a:gd name="T58" fmla="*/ 23 w 62"/>
                    <a:gd name="T59" fmla="*/ 44 h 70"/>
                    <a:gd name="T60" fmla="*/ 8 w 62"/>
                    <a:gd name="T61" fmla="*/ 53 h 70"/>
                    <a:gd name="T62" fmla="*/ 16 w 62"/>
                    <a:gd name="T63" fmla="*/ 51 h 70"/>
                    <a:gd name="T64" fmla="*/ 31 w 62"/>
                    <a:gd name="T65" fmla="*/ 56 h 70"/>
                    <a:gd name="T66" fmla="*/ 46 w 62"/>
                    <a:gd name="T67" fmla="*/ 51 h 70"/>
                    <a:gd name="T68" fmla="*/ 42 w 62"/>
                    <a:gd name="T69" fmla="*/ 47 h 70"/>
                    <a:gd name="T70" fmla="*/ 52 w 62"/>
                    <a:gd name="T71" fmla="*/ 53 h 70"/>
                    <a:gd name="T72" fmla="*/ 31 w 62"/>
                    <a:gd name="T73" fmla="*/ 60 h 70"/>
                    <a:gd name="T74" fmla="*/ 10 w 62"/>
                    <a:gd name="T75" fmla="*/ 53 h 70"/>
                    <a:gd name="T76" fmla="*/ 20 w 62"/>
                    <a:gd name="T77" fmla="*/ 47 h 70"/>
                    <a:gd name="T78" fmla="*/ 16 w 62"/>
                    <a:gd name="T79" fmla="*/ 51 h 70"/>
                    <a:gd name="T80" fmla="*/ 62 w 62"/>
                    <a:gd name="T81" fmla="*/ 55 h 70"/>
                    <a:gd name="T82" fmla="*/ 31 w 62"/>
                    <a:gd name="T83" fmla="*/ 70 h 70"/>
                    <a:gd name="T84" fmla="*/ 0 w 62"/>
                    <a:gd name="T85" fmla="*/ 55 h 70"/>
                    <a:gd name="T86" fmla="*/ 20 w 62"/>
                    <a:gd name="T87" fmla="*/ 41 h 70"/>
                    <a:gd name="T88" fmla="*/ 23 w 62"/>
                    <a:gd name="T89" fmla="*/ 44 h 70"/>
                    <a:gd name="T90" fmla="*/ 3 w 62"/>
                    <a:gd name="T91" fmla="*/ 55 h 70"/>
                    <a:gd name="T92" fmla="*/ 31 w 62"/>
                    <a:gd name="T93" fmla="*/ 67 h 70"/>
                    <a:gd name="T94" fmla="*/ 59 w 62"/>
                    <a:gd name="T95" fmla="*/ 55 h 70"/>
                    <a:gd name="T96" fmla="*/ 39 w 62"/>
                    <a:gd name="T97" fmla="*/ 44 h 70"/>
                    <a:gd name="T98" fmla="*/ 42 w 62"/>
                    <a:gd name="T99" fmla="*/ 41 h 70"/>
                    <a:gd name="T100" fmla="*/ 62 w 62"/>
                    <a:gd name="T101" fmla="*/ 5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 h="70">
                      <a:moveTo>
                        <a:pt x="31" y="49"/>
                      </a:moveTo>
                      <a:cubicBezTo>
                        <a:pt x="45" y="35"/>
                        <a:pt x="45" y="35"/>
                        <a:pt x="45" y="35"/>
                      </a:cubicBezTo>
                      <a:cubicBezTo>
                        <a:pt x="52" y="27"/>
                        <a:pt x="52" y="15"/>
                        <a:pt x="45" y="8"/>
                      </a:cubicBezTo>
                      <a:cubicBezTo>
                        <a:pt x="37" y="0"/>
                        <a:pt x="25" y="0"/>
                        <a:pt x="17" y="8"/>
                      </a:cubicBezTo>
                      <a:cubicBezTo>
                        <a:pt x="10" y="15"/>
                        <a:pt x="10" y="27"/>
                        <a:pt x="17" y="35"/>
                      </a:cubicBezTo>
                      <a:lnTo>
                        <a:pt x="31" y="49"/>
                      </a:lnTo>
                      <a:close/>
                      <a:moveTo>
                        <a:pt x="31" y="8"/>
                      </a:moveTo>
                      <a:cubicBezTo>
                        <a:pt x="38" y="8"/>
                        <a:pt x="44" y="14"/>
                        <a:pt x="44" y="21"/>
                      </a:cubicBezTo>
                      <a:cubicBezTo>
                        <a:pt x="44" y="29"/>
                        <a:pt x="38" y="34"/>
                        <a:pt x="31" y="34"/>
                      </a:cubicBezTo>
                      <a:cubicBezTo>
                        <a:pt x="24" y="34"/>
                        <a:pt x="18" y="29"/>
                        <a:pt x="18" y="21"/>
                      </a:cubicBezTo>
                      <a:cubicBezTo>
                        <a:pt x="18" y="14"/>
                        <a:pt x="24" y="8"/>
                        <a:pt x="31" y="8"/>
                      </a:cubicBezTo>
                      <a:close/>
                      <a:moveTo>
                        <a:pt x="25" y="50"/>
                      </a:moveTo>
                      <a:cubicBezTo>
                        <a:pt x="25" y="49"/>
                        <a:pt x="26" y="49"/>
                        <a:pt x="27" y="48"/>
                      </a:cubicBezTo>
                      <a:cubicBezTo>
                        <a:pt x="30" y="50"/>
                        <a:pt x="30" y="50"/>
                        <a:pt x="30" y="50"/>
                      </a:cubicBezTo>
                      <a:cubicBezTo>
                        <a:pt x="30" y="51"/>
                        <a:pt x="30" y="51"/>
                        <a:pt x="31" y="51"/>
                      </a:cubicBezTo>
                      <a:cubicBezTo>
                        <a:pt x="31" y="51"/>
                        <a:pt x="32" y="51"/>
                        <a:pt x="32" y="50"/>
                      </a:cubicBezTo>
                      <a:cubicBezTo>
                        <a:pt x="34" y="48"/>
                        <a:pt x="34" y="48"/>
                        <a:pt x="34" y="48"/>
                      </a:cubicBezTo>
                      <a:cubicBezTo>
                        <a:pt x="36" y="49"/>
                        <a:pt x="37" y="49"/>
                        <a:pt x="37" y="50"/>
                      </a:cubicBezTo>
                      <a:cubicBezTo>
                        <a:pt x="37" y="52"/>
                        <a:pt x="34" y="53"/>
                        <a:pt x="31" y="53"/>
                      </a:cubicBezTo>
                      <a:cubicBezTo>
                        <a:pt x="28" y="53"/>
                        <a:pt x="25" y="52"/>
                        <a:pt x="25" y="50"/>
                      </a:cubicBezTo>
                      <a:close/>
                      <a:moveTo>
                        <a:pt x="8" y="53"/>
                      </a:moveTo>
                      <a:cubicBezTo>
                        <a:pt x="8" y="58"/>
                        <a:pt x="18" y="62"/>
                        <a:pt x="31" y="62"/>
                      </a:cubicBezTo>
                      <a:cubicBezTo>
                        <a:pt x="44" y="62"/>
                        <a:pt x="54" y="58"/>
                        <a:pt x="54" y="53"/>
                      </a:cubicBezTo>
                      <a:cubicBezTo>
                        <a:pt x="54" y="49"/>
                        <a:pt x="48" y="45"/>
                        <a:pt x="39" y="44"/>
                      </a:cubicBezTo>
                      <a:cubicBezTo>
                        <a:pt x="35" y="47"/>
                        <a:pt x="35" y="47"/>
                        <a:pt x="35" y="47"/>
                      </a:cubicBezTo>
                      <a:cubicBezTo>
                        <a:pt x="41" y="48"/>
                        <a:pt x="44" y="49"/>
                        <a:pt x="44" y="51"/>
                      </a:cubicBezTo>
                      <a:cubicBezTo>
                        <a:pt x="44" y="52"/>
                        <a:pt x="39" y="54"/>
                        <a:pt x="31" y="54"/>
                      </a:cubicBezTo>
                      <a:cubicBezTo>
                        <a:pt x="23" y="54"/>
                        <a:pt x="18" y="52"/>
                        <a:pt x="18" y="51"/>
                      </a:cubicBezTo>
                      <a:cubicBezTo>
                        <a:pt x="18" y="49"/>
                        <a:pt x="21" y="48"/>
                        <a:pt x="26" y="47"/>
                      </a:cubicBezTo>
                      <a:cubicBezTo>
                        <a:pt x="23" y="44"/>
                        <a:pt x="23" y="44"/>
                        <a:pt x="23" y="44"/>
                      </a:cubicBezTo>
                      <a:cubicBezTo>
                        <a:pt x="14" y="45"/>
                        <a:pt x="8" y="49"/>
                        <a:pt x="8" y="53"/>
                      </a:cubicBezTo>
                      <a:close/>
                      <a:moveTo>
                        <a:pt x="16" y="51"/>
                      </a:moveTo>
                      <a:cubicBezTo>
                        <a:pt x="16" y="54"/>
                        <a:pt x="23" y="56"/>
                        <a:pt x="31" y="56"/>
                      </a:cubicBezTo>
                      <a:cubicBezTo>
                        <a:pt x="39" y="56"/>
                        <a:pt x="46" y="54"/>
                        <a:pt x="46" y="51"/>
                      </a:cubicBezTo>
                      <a:cubicBezTo>
                        <a:pt x="46" y="49"/>
                        <a:pt x="44" y="47"/>
                        <a:pt x="42" y="47"/>
                      </a:cubicBezTo>
                      <a:cubicBezTo>
                        <a:pt x="48" y="48"/>
                        <a:pt x="52" y="50"/>
                        <a:pt x="52" y="53"/>
                      </a:cubicBezTo>
                      <a:cubicBezTo>
                        <a:pt x="52" y="56"/>
                        <a:pt x="43" y="60"/>
                        <a:pt x="31" y="60"/>
                      </a:cubicBezTo>
                      <a:cubicBezTo>
                        <a:pt x="19" y="60"/>
                        <a:pt x="10" y="56"/>
                        <a:pt x="10" y="53"/>
                      </a:cubicBezTo>
                      <a:cubicBezTo>
                        <a:pt x="10" y="50"/>
                        <a:pt x="14" y="48"/>
                        <a:pt x="20" y="47"/>
                      </a:cubicBezTo>
                      <a:cubicBezTo>
                        <a:pt x="17" y="47"/>
                        <a:pt x="16" y="49"/>
                        <a:pt x="16" y="51"/>
                      </a:cubicBezTo>
                      <a:close/>
                      <a:moveTo>
                        <a:pt x="62" y="55"/>
                      </a:moveTo>
                      <a:cubicBezTo>
                        <a:pt x="62" y="64"/>
                        <a:pt x="49" y="70"/>
                        <a:pt x="31" y="70"/>
                      </a:cubicBezTo>
                      <a:cubicBezTo>
                        <a:pt x="13" y="70"/>
                        <a:pt x="0" y="64"/>
                        <a:pt x="0" y="55"/>
                      </a:cubicBezTo>
                      <a:cubicBezTo>
                        <a:pt x="0" y="49"/>
                        <a:pt x="8" y="43"/>
                        <a:pt x="20" y="41"/>
                      </a:cubicBezTo>
                      <a:cubicBezTo>
                        <a:pt x="23" y="44"/>
                        <a:pt x="23" y="44"/>
                        <a:pt x="23" y="44"/>
                      </a:cubicBezTo>
                      <a:cubicBezTo>
                        <a:pt x="10" y="45"/>
                        <a:pt x="3" y="50"/>
                        <a:pt x="3" y="55"/>
                      </a:cubicBezTo>
                      <a:cubicBezTo>
                        <a:pt x="3" y="61"/>
                        <a:pt x="14" y="67"/>
                        <a:pt x="31" y="67"/>
                      </a:cubicBezTo>
                      <a:cubicBezTo>
                        <a:pt x="48" y="67"/>
                        <a:pt x="59" y="61"/>
                        <a:pt x="59" y="55"/>
                      </a:cubicBezTo>
                      <a:cubicBezTo>
                        <a:pt x="59" y="50"/>
                        <a:pt x="51" y="45"/>
                        <a:pt x="39" y="44"/>
                      </a:cubicBezTo>
                      <a:cubicBezTo>
                        <a:pt x="42" y="41"/>
                        <a:pt x="42" y="41"/>
                        <a:pt x="42" y="41"/>
                      </a:cubicBezTo>
                      <a:cubicBezTo>
                        <a:pt x="54" y="43"/>
                        <a:pt x="62" y="49"/>
                        <a:pt x="62" y="5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0" name="Freeform 296">
                  <a:extLst>
                    <a:ext uri="{FF2B5EF4-FFF2-40B4-BE49-F238E27FC236}">
                      <a16:creationId xmlns:a16="http://schemas.microsoft.com/office/drawing/2014/main" id="{1C1EDE31-0C9C-1046-8DF2-1662583FFB61}"/>
                    </a:ext>
                  </a:extLst>
                </p:cNvPr>
                <p:cNvSpPr>
                  <a:spLocks noEditPoints="1"/>
                </p:cNvSpPr>
                <p:nvPr/>
              </p:nvSpPr>
              <p:spPr bwMode="auto">
                <a:xfrm>
                  <a:off x="6782300" y="5458516"/>
                  <a:ext cx="332792" cy="332791"/>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1" name="Freeform 52">
                  <a:extLst>
                    <a:ext uri="{FF2B5EF4-FFF2-40B4-BE49-F238E27FC236}">
                      <a16:creationId xmlns:a16="http://schemas.microsoft.com/office/drawing/2014/main" id="{E58032BD-E08B-094A-B161-075A99010E5A}"/>
                    </a:ext>
                  </a:extLst>
                </p:cNvPr>
                <p:cNvSpPr>
                  <a:spLocks noEditPoints="1"/>
                </p:cNvSpPr>
                <p:nvPr/>
              </p:nvSpPr>
              <p:spPr bwMode="auto">
                <a:xfrm>
                  <a:off x="5244372" y="5950415"/>
                  <a:ext cx="316777" cy="298034"/>
                </a:xfrm>
                <a:custGeom>
                  <a:avLst/>
                  <a:gdLst>
                    <a:gd name="T0" fmla="*/ 23 w 68"/>
                    <a:gd name="T1" fmla="*/ 5 h 67"/>
                    <a:gd name="T2" fmla="*/ 7 w 68"/>
                    <a:gd name="T3" fmla="*/ 11 h 67"/>
                    <a:gd name="T4" fmla="*/ 7 w 68"/>
                    <a:gd name="T5" fmla="*/ 67 h 67"/>
                    <a:gd name="T6" fmla="*/ 38 w 68"/>
                    <a:gd name="T7" fmla="*/ 62 h 67"/>
                    <a:gd name="T8" fmla="*/ 49 w 68"/>
                    <a:gd name="T9" fmla="*/ 56 h 67"/>
                    <a:gd name="T10" fmla="*/ 64 w 68"/>
                    <a:gd name="T11" fmla="*/ 47 h 67"/>
                    <a:gd name="T12" fmla="*/ 60 w 68"/>
                    <a:gd name="T13" fmla="*/ 0 h 67"/>
                    <a:gd name="T14" fmla="*/ 52 w 68"/>
                    <a:gd name="T15" fmla="*/ 51 h 67"/>
                    <a:gd name="T16" fmla="*/ 59 w 68"/>
                    <a:gd name="T17" fmla="*/ 44 h 67"/>
                    <a:gd name="T18" fmla="*/ 56 w 68"/>
                    <a:gd name="T19" fmla="*/ 41 h 67"/>
                    <a:gd name="T20" fmla="*/ 56 w 68"/>
                    <a:gd name="T21" fmla="*/ 51 h 67"/>
                    <a:gd name="T22" fmla="*/ 50 w 68"/>
                    <a:gd name="T23" fmla="*/ 43 h 67"/>
                    <a:gd name="T24" fmla="*/ 33 w 68"/>
                    <a:gd name="T25" fmla="*/ 45 h 67"/>
                    <a:gd name="T26" fmla="*/ 48 w 68"/>
                    <a:gd name="T27" fmla="*/ 53 h 67"/>
                    <a:gd name="T28" fmla="*/ 26 w 68"/>
                    <a:gd name="T29" fmla="*/ 7 h 67"/>
                    <a:gd name="T30" fmla="*/ 65 w 68"/>
                    <a:gd name="T31" fmla="*/ 7 h 67"/>
                    <a:gd name="T32" fmla="*/ 56 w 68"/>
                    <a:gd name="T33" fmla="*/ 39 h 67"/>
                    <a:gd name="T34" fmla="*/ 9 w 68"/>
                    <a:gd name="T35" fmla="*/ 23 h 67"/>
                    <a:gd name="T36" fmla="*/ 12 w 68"/>
                    <a:gd name="T37" fmla="*/ 30 h 67"/>
                    <a:gd name="T38" fmla="*/ 10 w 68"/>
                    <a:gd name="T39" fmla="*/ 32 h 67"/>
                    <a:gd name="T40" fmla="*/ 10 w 68"/>
                    <a:gd name="T41" fmla="*/ 38 h 67"/>
                    <a:gd name="T42" fmla="*/ 12 w 68"/>
                    <a:gd name="T43" fmla="*/ 40 h 67"/>
                    <a:gd name="T44" fmla="*/ 9 w 68"/>
                    <a:gd name="T45" fmla="*/ 47 h 67"/>
                    <a:gd name="T46" fmla="*/ 12 w 68"/>
                    <a:gd name="T47" fmla="*/ 54 h 67"/>
                    <a:gd name="T48" fmla="*/ 9 w 68"/>
                    <a:gd name="T49" fmla="*/ 55 h 67"/>
                    <a:gd name="T50" fmla="*/ 19 w 68"/>
                    <a:gd name="T51" fmla="*/ 61 h 67"/>
                    <a:gd name="T52" fmla="*/ 25 w 68"/>
                    <a:gd name="T53" fmla="*/ 64 h 67"/>
                    <a:gd name="T54" fmla="*/ 3 w 68"/>
                    <a:gd name="T55" fmla="*/ 19 h 67"/>
                    <a:gd name="T56" fmla="*/ 12 w 68"/>
                    <a:gd name="T57" fmla="*/ 22 h 67"/>
                    <a:gd name="T58" fmla="*/ 34 w 68"/>
                    <a:gd name="T59" fmla="*/ 61 h 67"/>
                    <a:gd name="T60" fmla="*/ 19 w 68"/>
                    <a:gd name="T61" fmla="*/ 59 h 67"/>
                    <a:gd name="T62" fmla="*/ 19 w 68"/>
                    <a:gd name="T63" fmla="*/ 8 h 67"/>
                    <a:gd name="T64" fmla="*/ 21 w 68"/>
                    <a:gd name="T65" fmla="*/ 17 h 67"/>
                    <a:gd name="T66" fmla="*/ 24 w 68"/>
                    <a:gd name="T67" fmla="*/ 19 h 67"/>
                    <a:gd name="T68" fmla="*/ 20 w 68"/>
                    <a:gd name="T69" fmla="*/ 26 h 67"/>
                    <a:gd name="T70" fmla="*/ 24 w 68"/>
                    <a:gd name="T71" fmla="*/ 33 h 67"/>
                    <a:gd name="T72" fmla="*/ 21 w 68"/>
                    <a:gd name="T73" fmla="*/ 35 h 67"/>
                    <a:gd name="T74" fmla="*/ 21 w 68"/>
                    <a:gd name="T75" fmla="*/ 41 h 67"/>
                    <a:gd name="T76" fmla="*/ 24 w 68"/>
                    <a:gd name="T77" fmla="*/ 43 h 67"/>
                    <a:gd name="T78" fmla="*/ 21 w 68"/>
                    <a:gd name="T79" fmla="*/ 49 h 67"/>
                    <a:gd name="T80" fmla="*/ 24 w 68"/>
                    <a:gd name="T81" fmla="*/ 51 h 67"/>
                    <a:gd name="T82" fmla="*/ 38 w 68"/>
                    <a:gd name="T83" fmla="*/ 57 h 67"/>
                    <a:gd name="T84" fmla="*/ 40 w 68"/>
                    <a:gd name="T85" fmla="*/ 58 h 67"/>
                    <a:gd name="T86" fmla="*/ 40 w 68"/>
                    <a:gd name="T87" fmla="*/ 55 h 67"/>
                    <a:gd name="T88" fmla="*/ 40 w 68"/>
                    <a:gd name="T89" fmla="*/ 58 h 67"/>
                    <a:gd name="T90" fmla="*/ 33 w 68"/>
                    <a:gd name="T91" fmla="*/ 13 h 67"/>
                    <a:gd name="T92" fmla="*/ 58 w 68"/>
                    <a:gd name="T93" fmla="*/ 11 h 67"/>
                    <a:gd name="T94" fmla="*/ 58 w 68"/>
                    <a:gd name="T95" fmla="*/ 21 h 67"/>
                    <a:gd name="T96" fmla="*/ 33 w 68"/>
                    <a:gd name="T97" fmla="*/ 19 h 67"/>
                    <a:gd name="T98" fmla="*/ 59 w 68"/>
                    <a:gd name="T99" fmla="*/ 28 h 67"/>
                    <a:gd name="T100" fmla="*/ 32 w 68"/>
                    <a:gd name="T101" fmla="*/ 28 h 67"/>
                    <a:gd name="T102" fmla="*/ 59 w 68"/>
                    <a:gd name="T103" fmla="*/ 28 h 67"/>
                    <a:gd name="T104" fmla="*/ 33 w 68"/>
                    <a:gd name="T105" fmla="*/ 37 h 67"/>
                    <a:gd name="T106" fmla="*/ 58 w 68"/>
                    <a:gd name="T107" fmla="*/ 3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60" y="0"/>
                      </a:moveTo>
                      <a:cubicBezTo>
                        <a:pt x="31" y="0"/>
                        <a:pt x="31" y="0"/>
                        <a:pt x="31" y="0"/>
                      </a:cubicBezTo>
                      <a:cubicBezTo>
                        <a:pt x="27" y="0"/>
                        <a:pt x="24" y="2"/>
                        <a:pt x="23" y="5"/>
                      </a:cubicBezTo>
                      <a:cubicBezTo>
                        <a:pt x="19" y="5"/>
                        <a:pt x="19" y="5"/>
                        <a:pt x="19" y="5"/>
                      </a:cubicBezTo>
                      <a:cubicBezTo>
                        <a:pt x="15" y="5"/>
                        <a:pt x="13" y="8"/>
                        <a:pt x="12" y="11"/>
                      </a:cubicBezTo>
                      <a:cubicBezTo>
                        <a:pt x="7" y="11"/>
                        <a:pt x="7" y="11"/>
                        <a:pt x="7" y="11"/>
                      </a:cubicBezTo>
                      <a:cubicBezTo>
                        <a:pt x="3" y="11"/>
                        <a:pt x="0" y="14"/>
                        <a:pt x="0" y="19"/>
                      </a:cubicBezTo>
                      <a:cubicBezTo>
                        <a:pt x="0" y="60"/>
                        <a:pt x="0" y="60"/>
                        <a:pt x="0" y="60"/>
                      </a:cubicBezTo>
                      <a:cubicBezTo>
                        <a:pt x="0" y="64"/>
                        <a:pt x="3" y="67"/>
                        <a:pt x="7" y="67"/>
                      </a:cubicBezTo>
                      <a:cubicBezTo>
                        <a:pt x="25" y="67"/>
                        <a:pt x="25" y="67"/>
                        <a:pt x="25" y="67"/>
                      </a:cubicBezTo>
                      <a:cubicBezTo>
                        <a:pt x="29" y="67"/>
                        <a:pt x="33" y="66"/>
                        <a:pt x="35" y="64"/>
                      </a:cubicBezTo>
                      <a:cubicBezTo>
                        <a:pt x="38" y="62"/>
                        <a:pt x="38" y="62"/>
                        <a:pt x="38" y="62"/>
                      </a:cubicBezTo>
                      <a:cubicBezTo>
                        <a:pt x="41" y="62"/>
                        <a:pt x="45" y="60"/>
                        <a:pt x="47" y="59"/>
                      </a:cubicBezTo>
                      <a:cubicBezTo>
                        <a:pt x="48" y="57"/>
                        <a:pt x="48" y="57"/>
                        <a:pt x="48" y="57"/>
                      </a:cubicBezTo>
                      <a:cubicBezTo>
                        <a:pt x="49" y="56"/>
                        <a:pt x="49" y="56"/>
                        <a:pt x="49" y="56"/>
                      </a:cubicBezTo>
                      <a:cubicBezTo>
                        <a:pt x="53" y="56"/>
                        <a:pt x="57" y="55"/>
                        <a:pt x="59" y="53"/>
                      </a:cubicBezTo>
                      <a:cubicBezTo>
                        <a:pt x="62" y="50"/>
                        <a:pt x="62" y="50"/>
                        <a:pt x="62" y="50"/>
                      </a:cubicBezTo>
                      <a:cubicBezTo>
                        <a:pt x="64" y="47"/>
                        <a:pt x="64" y="47"/>
                        <a:pt x="64" y="47"/>
                      </a:cubicBezTo>
                      <a:cubicBezTo>
                        <a:pt x="66" y="46"/>
                        <a:pt x="68" y="41"/>
                        <a:pt x="68" y="38"/>
                      </a:cubicBezTo>
                      <a:cubicBezTo>
                        <a:pt x="68" y="7"/>
                        <a:pt x="68" y="7"/>
                        <a:pt x="68" y="7"/>
                      </a:cubicBezTo>
                      <a:cubicBezTo>
                        <a:pt x="68" y="3"/>
                        <a:pt x="64" y="0"/>
                        <a:pt x="60" y="0"/>
                      </a:cubicBezTo>
                      <a:close/>
                      <a:moveTo>
                        <a:pt x="52" y="53"/>
                      </a:moveTo>
                      <a:cubicBezTo>
                        <a:pt x="52" y="52"/>
                        <a:pt x="52" y="52"/>
                        <a:pt x="52" y="52"/>
                      </a:cubicBezTo>
                      <a:cubicBezTo>
                        <a:pt x="52" y="52"/>
                        <a:pt x="52" y="51"/>
                        <a:pt x="52" y="51"/>
                      </a:cubicBezTo>
                      <a:cubicBezTo>
                        <a:pt x="52" y="45"/>
                        <a:pt x="52" y="45"/>
                        <a:pt x="52" y="45"/>
                      </a:cubicBezTo>
                      <a:cubicBezTo>
                        <a:pt x="58" y="45"/>
                        <a:pt x="58" y="45"/>
                        <a:pt x="58" y="45"/>
                      </a:cubicBezTo>
                      <a:cubicBezTo>
                        <a:pt x="59" y="45"/>
                        <a:pt x="59" y="45"/>
                        <a:pt x="59" y="44"/>
                      </a:cubicBezTo>
                      <a:cubicBezTo>
                        <a:pt x="59" y="44"/>
                        <a:pt x="59" y="43"/>
                        <a:pt x="58" y="43"/>
                      </a:cubicBezTo>
                      <a:cubicBezTo>
                        <a:pt x="52" y="43"/>
                        <a:pt x="52" y="43"/>
                        <a:pt x="52" y="43"/>
                      </a:cubicBezTo>
                      <a:cubicBezTo>
                        <a:pt x="53" y="42"/>
                        <a:pt x="54" y="41"/>
                        <a:pt x="56" y="41"/>
                      </a:cubicBezTo>
                      <a:cubicBezTo>
                        <a:pt x="64" y="41"/>
                        <a:pt x="64" y="41"/>
                        <a:pt x="64" y="41"/>
                      </a:cubicBezTo>
                      <a:cubicBezTo>
                        <a:pt x="64" y="43"/>
                        <a:pt x="63" y="45"/>
                        <a:pt x="62" y="45"/>
                      </a:cubicBezTo>
                      <a:cubicBezTo>
                        <a:pt x="56" y="51"/>
                        <a:pt x="56" y="51"/>
                        <a:pt x="56" y="51"/>
                      </a:cubicBezTo>
                      <a:cubicBezTo>
                        <a:pt x="56" y="52"/>
                        <a:pt x="54" y="52"/>
                        <a:pt x="52" y="53"/>
                      </a:cubicBezTo>
                      <a:close/>
                      <a:moveTo>
                        <a:pt x="56" y="39"/>
                      </a:moveTo>
                      <a:cubicBezTo>
                        <a:pt x="53" y="39"/>
                        <a:pt x="51" y="41"/>
                        <a:pt x="50" y="43"/>
                      </a:cubicBezTo>
                      <a:cubicBezTo>
                        <a:pt x="33" y="43"/>
                        <a:pt x="33" y="43"/>
                        <a:pt x="33" y="43"/>
                      </a:cubicBezTo>
                      <a:cubicBezTo>
                        <a:pt x="32" y="43"/>
                        <a:pt x="32" y="44"/>
                        <a:pt x="32" y="44"/>
                      </a:cubicBezTo>
                      <a:cubicBezTo>
                        <a:pt x="32" y="45"/>
                        <a:pt x="32" y="45"/>
                        <a:pt x="33" y="45"/>
                      </a:cubicBezTo>
                      <a:cubicBezTo>
                        <a:pt x="50" y="45"/>
                        <a:pt x="50" y="45"/>
                        <a:pt x="50" y="45"/>
                      </a:cubicBezTo>
                      <a:cubicBezTo>
                        <a:pt x="50" y="51"/>
                        <a:pt x="50" y="51"/>
                        <a:pt x="50" y="51"/>
                      </a:cubicBezTo>
                      <a:cubicBezTo>
                        <a:pt x="48" y="53"/>
                        <a:pt x="48" y="53"/>
                        <a:pt x="48" y="53"/>
                      </a:cubicBezTo>
                      <a:cubicBezTo>
                        <a:pt x="31" y="53"/>
                        <a:pt x="31" y="53"/>
                        <a:pt x="31" y="53"/>
                      </a:cubicBezTo>
                      <a:cubicBezTo>
                        <a:pt x="28" y="53"/>
                        <a:pt x="26" y="51"/>
                        <a:pt x="26" y="49"/>
                      </a:cubicBezTo>
                      <a:cubicBezTo>
                        <a:pt x="26" y="7"/>
                        <a:pt x="26" y="7"/>
                        <a:pt x="26" y="7"/>
                      </a:cubicBezTo>
                      <a:cubicBezTo>
                        <a:pt x="26" y="5"/>
                        <a:pt x="28" y="3"/>
                        <a:pt x="31" y="3"/>
                      </a:cubicBezTo>
                      <a:cubicBezTo>
                        <a:pt x="60" y="3"/>
                        <a:pt x="60" y="3"/>
                        <a:pt x="60" y="3"/>
                      </a:cubicBezTo>
                      <a:cubicBezTo>
                        <a:pt x="63" y="3"/>
                        <a:pt x="65" y="5"/>
                        <a:pt x="65" y="7"/>
                      </a:cubicBezTo>
                      <a:cubicBezTo>
                        <a:pt x="65" y="38"/>
                        <a:pt x="65" y="38"/>
                        <a:pt x="65" y="38"/>
                      </a:cubicBezTo>
                      <a:cubicBezTo>
                        <a:pt x="65" y="38"/>
                        <a:pt x="65" y="39"/>
                        <a:pt x="65" y="39"/>
                      </a:cubicBezTo>
                      <a:lnTo>
                        <a:pt x="56" y="39"/>
                      </a:lnTo>
                      <a:close/>
                      <a:moveTo>
                        <a:pt x="12" y="22"/>
                      </a:moveTo>
                      <a:cubicBezTo>
                        <a:pt x="10" y="22"/>
                        <a:pt x="10" y="22"/>
                        <a:pt x="10" y="22"/>
                      </a:cubicBezTo>
                      <a:cubicBezTo>
                        <a:pt x="9" y="22"/>
                        <a:pt x="9" y="23"/>
                        <a:pt x="9" y="23"/>
                      </a:cubicBezTo>
                      <a:cubicBezTo>
                        <a:pt x="9" y="24"/>
                        <a:pt x="9" y="24"/>
                        <a:pt x="10" y="24"/>
                      </a:cubicBezTo>
                      <a:cubicBezTo>
                        <a:pt x="12" y="24"/>
                        <a:pt x="12" y="24"/>
                        <a:pt x="12" y="24"/>
                      </a:cubicBezTo>
                      <a:cubicBezTo>
                        <a:pt x="12" y="30"/>
                        <a:pt x="12" y="30"/>
                        <a:pt x="12" y="30"/>
                      </a:cubicBezTo>
                      <a:cubicBezTo>
                        <a:pt x="10" y="30"/>
                        <a:pt x="10" y="30"/>
                        <a:pt x="10" y="30"/>
                      </a:cubicBezTo>
                      <a:cubicBezTo>
                        <a:pt x="9" y="30"/>
                        <a:pt x="9" y="31"/>
                        <a:pt x="9" y="31"/>
                      </a:cubicBezTo>
                      <a:cubicBezTo>
                        <a:pt x="9" y="32"/>
                        <a:pt x="9" y="32"/>
                        <a:pt x="10" y="32"/>
                      </a:cubicBezTo>
                      <a:cubicBezTo>
                        <a:pt x="12" y="32"/>
                        <a:pt x="12" y="32"/>
                        <a:pt x="12" y="32"/>
                      </a:cubicBezTo>
                      <a:cubicBezTo>
                        <a:pt x="12" y="38"/>
                        <a:pt x="12" y="38"/>
                        <a:pt x="12" y="38"/>
                      </a:cubicBezTo>
                      <a:cubicBezTo>
                        <a:pt x="10" y="38"/>
                        <a:pt x="10" y="38"/>
                        <a:pt x="10" y="38"/>
                      </a:cubicBezTo>
                      <a:cubicBezTo>
                        <a:pt x="9" y="38"/>
                        <a:pt x="9" y="39"/>
                        <a:pt x="9" y="39"/>
                      </a:cubicBezTo>
                      <a:cubicBezTo>
                        <a:pt x="9" y="40"/>
                        <a:pt x="9" y="40"/>
                        <a:pt x="10" y="40"/>
                      </a:cubicBezTo>
                      <a:cubicBezTo>
                        <a:pt x="12" y="40"/>
                        <a:pt x="12" y="40"/>
                        <a:pt x="12" y="40"/>
                      </a:cubicBezTo>
                      <a:cubicBezTo>
                        <a:pt x="12" y="46"/>
                        <a:pt x="12" y="46"/>
                        <a:pt x="12" y="46"/>
                      </a:cubicBezTo>
                      <a:cubicBezTo>
                        <a:pt x="10" y="46"/>
                        <a:pt x="10" y="46"/>
                        <a:pt x="10" y="46"/>
                      </a:cubicBezTo>
                      <a:cubicBezTo>
                        <a:pt x="9" y="46"/>
                        <a:pt x="9" y="47"/>
                        <a:pt x="9" y="47"/>
                      </a:cubicBezTo>
                      <a:cubicBezTo>
                        <a:pt x="9" y="48"/>
                        <a:pt x="9" y="48"/>
                        <a:pt x="10" y="48"/>
                      </a:cubicBezTo>
                      <a:cubicBezTo>
                        <a:pt x="12" y="48"/>
                        <a:pt x="12" y="48"/>
                        <a:pt x="12" y="48"/>
                      </a:cubicBezTo>
                      <a:cubicBezTo>
                        <a:pt x="12" y="54"/>
                        <a:pt x="12" y="54"/>
                        <a:pt x="12" y="54"/>
                      </a:cubicBezTo>
                      <a:cubicBezTo>
                        <a:pt x="12" y="54"/>
                        <a:pt x="12" y="54"/>
                        <a:pt x="12" y="54"/>
                      </a:cubicBezTo>
                      <a:cubicBezTo>
                        <a:pt x="10" y="54"/>
                        <a:pt x="10" y="54"/>
                        <a:pt x="10" y="54"/>
                      </a:cubicBezTo>
                      <a:cubicBezTo>
                        <a:pt x="9" y="54"/>
                        <a:pt x="9" y="55"/>
                        <a:pt x="9" y="55"/>
                      </a:cubicBezTo>
                      <a:cubicBezTo>
                        <a:pt x="9" y="56"/>
                        <a:pt x="9" y="56"/>
                        <a:pt x="10" y="56"/>
                      </a:cubicBezTo>
                      <a:cubicBezTo>
                        <a:pt x="13" y="56"/>
                        <a:pt x="13" y="56"/>
                        <a:pt x="13" y="56"/>
                      </a:cubicBezTo>
                      <a:cubicBezTo>
                        <a:pt x="14" y="59"/>
                        <a:pt x="16" y="61"/>
                        <a:pt x="19" y="61"/>
                      </a:cubicBezTo>
                      <a:cubicBezTo>
                        <a:pt x="27" y="61"/>
                        <a:pt x="27" y="61"/>
                        <a:pt x="27" y="61"/>
                      </a:cubicBezTo>
                      <a:cubicBezTo>
                        <a:pt x="27" y="64"/>
                        <a:pt x="27" y="64"/>
                        <a:pt x="27" y="64"/>
                      </a:cubicBezTo>
                      <a:cubicBezTo>
                        <a:pt x="26" y="64"/>
                        <a:pt x="26" y="64"/>
                        <a:pt x="25" y="64"/>
                      </a:cubicBezTo>
                      <a:cubicBezTo>
                        <a:pt x="7" y="64"/>
                        <a:pt x="7" y="64"/>
                        <a:pt x="7" y="64"/>
                      </a:cubicBezTo>
                      <a:cubicBezTo>
                        <a:pt x="5" y="64"/>
                        <a:pt x="3" y="62"/>
                        <a:pt x="3" y="60"/>
                      </a:cubicBezTo>
                      <a:cubicBezTo>
                        <a:pt x="3" y="19"/>
                        <a:pt x="3" y="19"/>
                        <a:pt x="3" y="19"/>
                      </a:cubicBezTo>
                      <a:cubicBezTo>
                        <a:pt x="3" y="16"/>
                        <a:pt x="5" y="14"/>
                        <a:pt x="7" y="14"/>
                      </a:cubicBezTo>
                      <a:cubicBezTo>
                        <a:pt x="12" y="14"/>
                        <a:pt x="12" y="14"/>
                        <a:pt x="12" y="14"/>
                      </a:cubicBezTo>
                      <a:lnTo>
                        <a:pt x="12" y="22"/>
                      </a:lnTo>
                      <a:close/>
                      <a:moveTo>
                        <a:pt x="29" y="64"/>
                      </a:moveTo>
                      <a:cubicBezTo>
                        <a:pt x="29" y="61"/>
                        <a:pt x="29" y="61"/>
                        <a:pt x="29" y="61"/>
                      </a:cubicBezTo>
                      <a:cubicBezTo>
                        <a:pt x="34" y="61"/>
                        <a:pt x="34" y="61"/>
                        <a:pt x="34" y="61"/>
                      </a:cubicBezTo>
                      <a:cubicBezTo>
                        <a:pt x="33" y="62"/>
                        <a:pt x="33" y="62"/>
                        <a:pt x="33" y="62"/>
                      </a:cubicBezTo>
                      <a:cubicBezTo>
                        <a:pt x="32" y="63"/>
                        <a:pt x="31" y="63"/>
                        <a:pt x="29" y="64"/>
                      </a:cubicBezTo>
                      <a:close/>
                      <a:moveTo>
                        <a:pt x="19" y="59"/>
                      </a:moveTo>
                      <a:cubicBezTo>
                        <a:pt x="16" y="59"/>
                        <a:pt x="14" y="57"/>
                        <a:pt x="14" y="54"/>
                      </a:cubicBezTo>
                      <a:cubicBezTo>
                        <a:pt x="14" y="13"/>
                        <a:pt x="14" y="13"/>
                        <a:pt x="14" y="13"/>
                      </a:cubicBezTo>
                      <a:cubicBezTo>
                        <a:pt x="14" y="10"/>
                        <a:pt x="16" y="8"/>
                        <a:pt x="19" y="8"/>
                      </a:cubicBezTo>
                      <a:cubicBezTo>
                        <a:pt x="24" y="8"/>
                        <a:pt x="24" y="8"/>
                        <a:pt x="24" y="8"/>
                      </a:cubicBezTo>
                      <a:cubicBezTo>
                        <a:pt x="24" y="17"/>
                        <a:pt x="24" y="17"/>
                        <a:pt x="24" y="17"/>
                      </a:cubicBezTo>
                      <a:cubicBezTo>
                        <a:pt x="21" y="17"/>
                        <a:pt x="21" y="17"/>
                        <a:pt x="21" y="17"/>
                      </a:cubicBezTo>
                      <a:cubicBezTo>
                        <a:pt x="21" y="17"/>
                        <a:pt x="20" y="17"/>
                        <a:pt x="20" y="18"/>
                      </a:cubicBezTo>
                      <a:cubicBezTo>
                        <a:pt x="20" y="18"/>
                        <a:pt x="21" y="19"/>
                        <a:pt x="21" y="19"/>
                      </a:cubicBezTo>
                      <a:cubicBezTo>
                        <a:pt x="24" y="19"/>
                        <a:pt x="24" y="19"/>
                        <a:pt x="24" y="19"/>
                      </a:cubicBezTo>
                      <a:cubicBezTo>
                        <a:pt x="24" y="25"/>
                        <a:pt x="24" y="25"/>
                        <a:pt x="24" y="25"/>
                      </a:cubicBezTo>
                      <a:cubicBezTo>
                        <a:pt x="21" y="25"/>
                        <a:pt x="21" y="25"/>
                        <a:pt x="21" y="25"/>
                      </a:cubicBezTo>
                      <a:cubicBezTo>
                        <a:pt x="21" y="25"/>
                        <a:pt x="20" y="25"/>
                        <a:pt x="20" y="26"/>
                      </a:cubicBezTo>
                      <a:cubicBezTo>
                        <a:pt x="20" y="26"/>
                        <a:pt x="21" y="27"/>
                        <a:pt x="21" y="27"/>
                      </a:cubicBezTo>
                      <a:cubicBezTo>
                        <a:pt x="24" y="27"/>
                        <a:pt x="24" y="27"/>
                        <a:pt x="24" y="27"/>
                      </a:cubicBezTo>
                      <a:cubicBezTo>
                        <a:pt x="24" y="33"/>
                        <a:pt x="24" y="33"/>
                        <a:pt x="24" y="33"/>
                      </a:cubicBezTo>
                      <a:cubicBezTo>
                        <a:pt x="21" y="33"/>
                        <a:pt x="21" y="33"/>
                        <a:pt x="21" y="33"/>
                      </a:cubicBezTo>
                      <a:cubicBezTo>
                        <a:pt x="21" y="33"/>
                        <a:pt x="20" y="33"/>
                        <a:pt x="20" y="34"/>
                      </a:cubicBezTo>
                      <a:cubicBezTo>
                        <a:pt x="20" y="34"/>
                        <a:pt x="21" y="35"/>
                        <a:pt x="21" y="35"/>
                      </a:cubicBezTo>
                      <a:cubicBezTo>
                        <a:pt x="24" y="35"/>
                        <a:pt x="24" y="35"/>
                        <a:pt x="24" y="35"/>
                      </a:cubicBezTo>
                      <a:cubicBezTo>
                        <a:pt x="24" y="41"/>
                        <a:pt x="24" y="41"/>
                        <a:pt x="24" y="41"/>
                      </a:cubicBezTo>
                      <a:cubicBezTo>
                        <a:pt x="21" y="41"/>
                        <a:pt x="21" y="41"/>
                        <a:pt x="21" y="41"/>
                      </a:cubicBezTo>
                      <a:cubicBezTo>
                        <a:pt x="21" y="41"/>
                        <a:pt x="20" y="41"/>
                        <a:pt x="20" y="42"/>
                      </a:cubicBezTo>
                      <a:cubicBezTo>
                        <a:pt x="20" y="42"/>
                        <a:pt x="21" y="43"/>
                        <a:pt x="21" y="43"/>
                      </a:cubicBezTo>
                      <a:cubicBezTo>
                        <a:pt x="24" y="43"/>
                        <a:pt x="24" y="43"/>
                        <a:pt x="24" y="43"/>
                      </a:cubicBezTo>
                      <a:cubicBezTo>
                        <a:pt x="24" y="49"/>
                        <a:pt x="24" y="49"/>
                        <a:pt x="24" y="49"/>
                      </a:cubicBezTo>
                      <a:cubicBezTo>
                        <a:pt x="24" y="49"/>
                        <a:pt x="24" y="49"/>
                        <a:pt x="24" y="49"/>
                      </a:cubicBezTo>
                      <a:cubicBezTo>
                        <a:pt x="21" y="49"/>
                        <a:pt x="21" y="49"/>
                        <a:pt x="21" y="49"/>
                      </a:cubicBezTo>
                      <a:cubicBezTo>
                        <a:pt x="21" y="49"/>
                        <a:pt x="20" y="49"/>
                        <a:pt x="20" y="50"/>
                      </a:cubicBezTo>
                      <a:cubicBezTo>
                        <a:pt x="20" y="50"/>
                        <a:pt x="21" y="51"/>
                        <a:pt x="21" y="51"/>
                      </a:cubicBezTo>
                      <a:cubicBezTo>
                        <a:pt x="24" y="51"/>
                        <a:pt x="24" y="51"/>
                        <a:pt x="24" y="51"/>
                      </a:cubicBezTo>
                      <a:cubicBezTo>
                        <a:pt x="25" y="53"/>
                        <a:pt x="28" y="55"/>
                        <a:pt x="31" y="55"/>
                      </a:cubicBezTo>
                      <a:cubicBezTo>
                        <a:pt x="38" y="55"/>
                        <a:pt x="38" y="55"/>
                        <a:pt x="38" y="55"/>
                      </a:cubicBezTo>
                      <a:cubicBezTo>
                        <a:pt x="38" y="57"/>
                        <a:pt x="38" y="57"/>
                        <a:pt x="38" y="57"/>
                      </a:cubicBezTo>
                      <a:cubicBezTo>
                        <a:pt x="37" y="59"/>
                        <a:pt x="37" y="59"/>
                        <a:pt x="37" y="59"/>
                      </a:cubicBezTo>
                      <a:lnTo>
                        <a:pt x="19" y="59"/>
                      </a:lnTo>
                      <a:close/>
                      <a:moveTo>
                        <a:pt x="40" y="58"/>
                      </a:moveTo>
                      <a:cubicBezTo>
                        <a:pt x="40" y="58"/>
                        <a:pt x="40" y="58"/>
                        <a:pt x="40" y="58"/>
                      </a:cubicBezTo>
                      <a:cubicBezTo>
                        <a:pt x="41" y="57"/>
                        <a:pt x="41" y="57"/>
                        <a:pt x="40" y="57"/>
                      </a:cubicBezTo>
                      <a:cubicBezTo>
                        <a:pt x="40" y="55"/>
                        <a:pt x="40" y="55"/>
                        <a:pt x="40" y="55"/>
                      </a:cubicBezTo>
                      <a:cubicBezTo>
                        <a:pt x="46" y="55"/>
                        <a:pt x="46" y="55"/>
                        <a:pt x="46" y="55"/>
                      </a:cubicBezTo>
                      <a:cubicBezTo>
                        <a:pt x="45" y="56"/>
                        <a:pt x="45" y="56"/>
                        <a:pt x="45" y="56"/>
                      </a:cubicBezTo>
                      <a:cubicBezTo>
                        <a:pt x="44" y="57"/>
                        <a:pt x="42" y="58"/>
                        <a:pt x="40" y="58"/>
                      </a:cubicBezTo>
                      <a:close/>
                      <a:moveTo>
                        <a:pt x="59" y="12"/>
                      </a:moveTo>
                      <a:cubicBezTo>
                        <a:pt x="59" y="12"/>
                        <a:pt x="59" y="13"/>
                        <a:pt x="58" y="13"/>
                      </a:cubicBezTo>
                      <a:cubicBezTo>
                        <a:pt x="33" y="13"/>
                        <a:pt x="33" y="13"/>
                        <a:pt x="33" y="13"/>
                      </a:cubicBezTo>
                      <a:cubicBezTo>
                        <a:pt x="32" y="13"/>
                        <a:pt x="32" y="12"/>
                        <a:pt x="32" y="12"/>
                      </a:cubicBezTo>
                      <a:cubicBezTo>
                        <a:pt x="32" y="11"/>
                        <a:pt x="32" y="11"/>
                        <a:pt x="33" y="11"/>
                      </a:cubicBezTo>
                      <a:cubicBezTo>
                        <a:pt x="58" y="11"/>
                        <a:pt x="58" y="11"/>
                        <a:pt x="58" y="11"/>
                      </a:cubicBezTo>
                      <a:cubicBezTo>
                        <a:pt x="59" y="11"/>
                        <a:pt x="59" y="11"/>
                        <a:pt x="59" y="12"/>
                      </a:cubicBezTo>
                      <a:close/>
                      <a:moveTo>
                        <a:pt x="59" y="20"/>
                      </a:moveTo>
                      <a:cubicBezTo>
                        <a:pt x="59" y="21"/>
                        <a:pt x="59" y="21"/>
                        <a:pt x="58" y="21"/>
                      </a:cubicBezTo>
                      <a:cubicBezTo>
                        <a:pt x="33" y="21"/>
                        <a:pt x="33" y="21"/>
                        <a:pt x="33" y="21"/>
                      </a:cubicBezTo>
                      <a:cubicBezTo>
                        <a:pt x="32" y="21"/>
                        <a:pt x="32" y="21"/>
                        <a:pt x="32" y="20"/>
                      </a:cubicBezTo>
                      <a:cubicBezTo>
                        <a:pt x="32" y="19"/>
                        <a:pt x="32" y="19"/>
                        <a:pt x="33" y="19"/>
                      </a:cubicBezTo>
                      <a:cubicBezTo>
                        <a:pt x="58" y="19"/>
                        <a:pt x="58" y="19"/>
                        <a:pt x="58" y="19"/>
                      </a:cubicBezTo>
                      <a:cubicBezTo>
                        <a:pt x="59" y="19"/>
                        <a:pt x="59" y="19"/>
                        <a:pt x="59" y="20"/>
                      </a:cubicBezTo>
                      <a:close/>
                      <a:moveTo>
                        <a:pt x="59" y="28"/>
                      </a:moveTo>
                      <a:cubicBezTo>
                        <a:pt x="59" y="29"/>
                        <a:pt x="59" y="29"/>
                        <a:pt x="58" y="29"/>
                      </a:cubicBezTo>
                      <a:cubicBezTo>
                        <a:pt x="33" y="29"/>
                        <a:pt x="33" y="29"/>
                        <a:pt x="33" y="29"/>
                      </a:cubicBezTo>
                      <a:cubicBezTo>
                        <a:pt x="32" y="29"/>
                        <a:pt x="32" y="29"/>
                        <a:pt x="32" y="28"/>
                      </a:cubicBezTo>
                      <a:cubicBezTo>
                        <a:pt x="32" y="27"/>
                        <a:pt x="32" y="27"/>
                        <a:pt x="33" y="27"/>
                      </a:cubicBezTo>
                      <a:cubicBezTo>
                        <a:pt x="58" y="27"/>
                        <a:pt x="58" y="27"/>
                        <a:pt x="58" y="27"/>
                      </a:cubicBezTo>
                      <a:cubicBezTo>
                        <a:pt x="59" y="27"/>
                        <a:pt x="59" y="27"/>
                        <a:pt x="59" y="28"/>
                      </a:cubicBezTo>
                      <a:close/>
                      <a:moveTo>
                        <a:pt x="59" y="36"/>
                      </a:moveTo>
                      <a:cubicBezTo>
                        <a:pt x="59" y="37"/>
                        <a:pt x="59" y="37"/>
                        <a:pt x="58" y="37"/>
                      </a:cubicBezTo>
                      <a:cubicBezTo>
                        <a:pt x="33" y="37"/>
                        <a:pt x="33" y="37"/>
                        <a:pt x="33" y="37"/>
                      </a:cubicBezTo>
                      <a:cubicBezTo>
                        <a:pt x="32" y="37"/>
                        <a:pt x="32" y="37"/>
                        <a:pt x="32" y="36"/>
                      </a:cubicBezTo>
                      <a:cubicBezTo>
                        <a:pt x="32" y="36"/>
                        <a:pt x="32" y="35"/>
                        <a:pt x="33" y="35"/>
                      </a:cubicBezTo>
                      <a:cubicBezTo>
                        <a:pt x="58" y="35"/>
                        <a:pt x="58" y="35"/>
                        <a:pt x="58" y="35"/>
                      </a:cubicBezTo>
                      <a:cubicBezTo>
                        <a:pt x="59" y="35"/>
                        <a:pt x="59" y="36"/>
                        <a:pt x="59" y="36"/>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2" name="Freeform 28">
                  <a:extLst>
                    <a:ext uri="{FF2B5EF4-FFF2-40B4-BE49-F238E27FC236}">
                      <a16:creationId xmlns:a16="http://schemas.microsoft.com/office/drawing/2014/main" id="{65E46448-582C-744A-A5FC-C29432C8D97E}"/>
                    </a:ext>
                  </a:extLst>
                </p:cNvPr>
                <p:cNvSpPr>
                  <a:spLocks noEditPoints="1"/>
                </p:cNvSpPr>
                <p:nvPr/>
              </p:nvSpPr>
              <p:spPr bwMode="auto">
                <a:xfrm>
                  <a:off x="6663668" y="4253054"/>
                  <a:ext cx="530567" cy="430519"/>
                </a:xfrm>
                <a:custGeom>
                  <a:avLst/>
                  <a:gdLst>
                    <a:gd name="T0" fmla="*/ 26 w 74"/>
                    <a:gd name="T1" fmla="*/ 0 h 60"/>
                    <a:gd name="T2" fmla="*/ 19 w 74"/>
                    <a:gd name="T3" fmla="*/ 53 h 60"/>
                    <a:gd name="T4" fmla="*/ 49 w 74"/>
                    <a:gd name="T5" fmla="*/ 60 h 60"/>
                    <a:gd name="T6" fmla="*/ 56 w 74"/>
                    <a:gd name="T7" fmla="*/ 7 h 60"/>
                    <a:gd name="T8" fmla="*/ 53 w 74"/>
                    <a:gd name="T9" fmla="*/ 7 h 60"/>
                    <a:gd name="T10" fmla="*/ 49 w 74"/>
                    <a:gd name="T11" fmla="*/ 57 h 60"/>
                    <a:gd name="T12" fmla="*/ 22 w 74"/>
                    <a:gd name="T13" fmla="*/ 53 h 60"/>
                    <a:gd name="T14" fmla="*/ 26 w 74"/>
                    <a:gd name="T15" fmla="*/ 3 h 60"/>
                    <a:gd name="T16" fmla="*/ 53 w 74"/>
                    <a:gd name="T17" fmla="*/ 7 h 60"/>
                    <a:gd name="T18" fmla="*/ 25 w 74"/>
                    <a:gd name="T19" fmla="*/ 6 h 60"/>
                    <a:gd name="T20" fmla="*/ 24 w 74"/>
                    <a:gd name="T21" fmla="*/ 50 h 60"/>
                    <a:gd name="T22" fmla="*/ 50 w 74"/>
                    <a:gd name="T23" fmla="*/ 51 h 60"/>
                    <a:gd name="T24" fmla="*/ 51 w 74"/>
                    <a:gd name="T25" fmla="*/ 7 h 60"/>
                    <a:gd name="T26" fmla="*/ 49 w 74"/>
                    <a:gd name="T27" fmla="*/ 49 h 60"/>
                    <a:gd name="T28" fmla="*/ 26 w 74"/>
                    <a:gd name="T29" fmla="*/ 8 h 60"/>
                    <a:gd name="T30" fmla="*/ 49 w 74"/>
                    <a:gd name="T31" fmla="*/ 49 h 60"/>
                    <a:gd name="T32" fmla="*/ 37 w 74"/>
                    <a:gd name="T33" fmla="*/ 56 h 60"/>
                    <a:gd name="T34" fmla="*/ 37 w 74"/>
                    <a:gd name="T35" fmla="*/ 52 h 60"/>
                    <a:gd name="T36" fmla="*/ 74 w 74"/>
                    <a:gd name="T37" fmla="*/ 23 h 60"/>
                    <a:gd name="T38" fmla="*/ 67 w 74"/>
                    <a:gd name="T39" fmla="*/ 41 h 60"/>
                    <a:gd name="T40" fmla="*/ 66 w 74"/>
                    <a:gd name="T41" fmla="*/ 39 h 60"/>
                    <a:gd name="T42" fmla="*/ 66 w 74"/>
                    <a:gd name="T43" fmla="*/ 7 h 60"/>
                    <a:gd name="T44" fmla="*/ 68 w 74"/>
                    <a:gd name="T45" fmla="*/ 6 h 60"/>
                    <a:gd name="T46" fmla="*/ 69 w 74"/>
                    <a:gd name="T47" fmla="*/ 23 h 60"/>
                    <a:gd name="T48" fmla="*/ 64 w 74"/>
                    <a:gd name="T49" fmla="*/ 37 h 60"/>
                    <a:gd name="T50" fmla="*/ 63 w 74"/>
                    <a:gd name="T51" fmla="*/ 35 h 60"/>
                    <a:gd name="T52" fmla="*/ 63 w 74"/>
                    <a:gd name="T53" fmla="*/ 11 h 60"/>
                    <a:gd name="T54" fmla="*/ 65 w 74"/>
                    <a:gd name="T55" fmla="*/ 10 h 60"/>
                    <a:gd name="T56" fmla="*/ 64 w 74"/>
                    <a:gd name="T57" fmla="*/ 23 h 60"/>
                    <a:gd name="T58" fmla="*/ 60 w 74"/>
                    <a:gd name="T59" fmla="*/ 33 h 60"/>
                    <a:gd name="T60" fmla="*/ 60 w 74"/>
                    <a:gd name="T61" fmla="*/ 31 h 60"/>
                    <a:gd name="T62" fmla="*/ 60 w 74"/>
                    <a:gd name="T63" fmla="*/ 15 h 60"/>
                    <a:gd name="T64" fmla="*/ 61 w 74"/>
                    <a:gd name="T65" fmla="*/ 14 h 60"/>
                    <a:gd name="T66" fmla="*/ 8 w 74"/>
                    <a:gd name="T67" fmla="*/ 39 h 60"/>
                    <a:gd name="T68" fmla="*/ 7 w 74"/>
                    <a:gd name="T69" fmla="*/ 41 h 60"/>
                    <a:gd name="T70" fmla="*/ 0 w 74"/>
                    <a:gd name="T71" fmla="*/ 23 h 60"/>
                    <a:gd name="T72" fmla="*/ 8 w 74"/>
                    <a:gd name="T73" fmla="*/ 6 h 60"/>
                    <a:gd name="T74" fmla="*/ 2 w 74"/>
                    <a:gd name="T75" fmla="*/ 23 h 60"/>
                    <a:gd name="T76" fmla="*/ 12 w 74"/>
                    <a:gd name="T77" fmla="*/ 35 h 60"/>
                    <a:gd name="T78" fmla="*/ 11 w 74"/>
                    <a:gd name="T79" fmla="*/ 37 h 60"/>
                    <a:gd name="T80" fmla="*/ 6 w 74"/>
                    <a:gd name="T81" fmla="*/ 23 h 60"/>
                    <a:gd name="T82" fmla="*/ 11 w 74"/>
                    <a:gd name="T83" fmla="*/ 10 h 60"/>
                    <a:gd name="T84" fmla="*/ 8 w 74"/>
                    <a:gd name="T85" fmla="*/ 23 h 60"/>
                    <a:gd name="T86" fmla="*/ 15 w 74"/>
                    <a:gd name="T87" fmla="*/ 15 h 60"/>
                    <a:gd name="T88" fmla="*/ 15 w 74"/>
                    <a:gd name="T89" fmla="*/ 31 h 60"/>
                    <a:gd name="T90" fmla="*/ 14 w 74"/>
                    <a:gd name="T91" fmla="*/ 33 h 60"/>
                    <a:gd name="T92" fmla="*/ 11 w 74"/>
                    <a:gd name="T93" fmla="*/ 23 h 60"/>
                    <a:gd name="T94" fmla="*/ 15 w 74"/>
                    <a:gd name="T95"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 h="60">
                      <a:moveTo>
                        <a:pt x="49" y="0"/>
                      </a:moveTo>
                      <a:cubicBezTo>
                        <a:pt x="26" y="0"/>
                        <a:pt x="26" y="0"/>
                        <a:pt x="26" y="0"/>
                      </a:cubicBezTo>
                      <a:cubicBezTo>
                        <a:pt x="22" y="0"/>
                        <a:pt x="19" y="3"/>
                        <a:pt x="19" y="7"/>
                      </a:cubicBezTo>
                      <a:cubicBezTo>
                        <a:pt x="19" y="53"/>
                        <a:pt x="19" y="53"/>
                        <a:pt x="19" y="53"/>
                      </a:cubicBezTo>
                      <a:cubicBezTo>
                        <a:pt x="19" y="56"/>
                        <a:pt x="22" y="60"/>
                        <a:pt x="26" y="60"/>
                      </a:cubicBezTo>
                      <a:cubicBezTo>
                        <a:pt x="49" y="60"/>
                        <a:pt x="49" y="60"/>
                        <a:pt x="49" y="60"/>
                      </a:cubicBezTo>
                      <a:cubicBezTo>
                        <a:pt x="53" y="60"/>
                        <a:pt x="56" y="56"/>
                        <a:pt x="56" y="53"/>
                      </a:cubicBezTo>
                      <a:cubicBezTo>
                        <a:pt x="56" y="7"/>
                        <a:pt x="56" y="7"/>
                        <a:pt x="56" y="7"/>
                      </a:cubicBezTo>
                      <a:cubicBezTo>
                        <a:pt x="56" y="3"/>
                        <a:pt x="53" y="0"/>
                        <a:pt x="49" y="0"/>
                      </a:cubicBezTo>
                      <a:close/>
                      <a:moveTo>
                        <a:pt x="53" y="7"/>
                      </a:moveTo>
                      <a:cubicBezTo>
                        <a:pt x="53" y="53"/>
                        <a:pt x="53" y="53"/>
                        <a:pt x="53" y="53"/>
                      </a:cubicBezTo>
                      <a:cubicBezTo>
                        <a:pt x="53" y="55"/>
                        <a:pt x="51" y="57"/>
                        <a:pt x="49" y="57"/>
                      </a:cubicBezTo>
                      <a:cubicBezTo>
                        <a:pt x="26" y="57"/>
                        <a:pt x="26" y="57"/>
                        <a:pt x="26" y="57"/>
                      </a:cubicBezTo>
                      <a:cubicBezTo>
                        <a:pt x="24" y="57"/>
                        <a:pt x="22" y="55"/>
                        <a:pt x="22" y="53"/>
                      </a:cubicBezTo>
                      <a:cubicBezTo>
                        <a:pt x="22" y="7"/>
                        <a:pt x="22" y="7"/>
                        <a:pt x="22" y="7"/>
                      </a:cubicBezTo>
                      <a:cubicBezTo>
                        <a:pt x="22" y="5"/>
                        <a:pt x="24" y="3"/>
                        <a:pt x="26" y="3"/>
                      </a:cubicBezTo>
                      <a:cubicBezTo>
                        <a:pt x="49" y="3"/>
                        <a:pt x="49" y="3"/>
                        <a:pt x="49" y="3"/>
                      </a:cubicBezTo>
                      <a:cubicBezTo>
                        <a:pt x="51" y="3"/>
                        <a:pt x="53" y="5"/>
                        <a:pt x="53" y="7"/>
                      </a:cubicBezTo>
                      <a:close/>
                      <a:moveTo>
                        <a:pt x="50" y="6"/>
                      </a:moveTo>
                      <a:cubicBezTo>
                        <a:pt x="25" y="6"/>
                        <a:pt x="25" y="6"/>
                        <a:pt x="25" y="6"/>
                      </a:cubicBezTo>
                      <a:cubicBezTo>
                        <a:pt x="24" y="6"/>
                        <a:pt x="24" y="6"/>
                        <a:pt x="24" y="7"/>
                      </a:cubicBezTo>
                      <a:cubicBezTo>
                        <a:pt x="24" y="50"/>
                        <a:pt x="24" y="50"/>
                        <a:pt x="24" y="50"/>
                      </a:cubicBezTo>
                      <a:cubicBezTo>
                        <a:pt x="24" y="51"/>
                        <a:pt x="24" y="51"/>
                        <a:pt x="25" y="51"/>
                      </a:cubicBezTo>
                      <a:cubicBezTo>
                        <a:pt x="50" y="51"/>
                        <a:pt x="50" y="51"/>
                        <a:pt x="50" y="51"/>
                      </a:cubicBezTo>
                      <a:cubicBezTo>
                        <a:pt x="50" y="51"/>
                        <a:pt x="51" y="51"/>
                        <a:pt x="51" y="50"/>
                      </a:cubicBezTo>
                      <a:cubicBezTo>
                        <a:pt x="51" y="7"/>
                        <a:pt x="51" y="7"/>
                        <a:pt x="51" y="7"/>
                      </a:cubicBezTo>
                      <a:cubicBezTo>
                        <a:pt x="51" y="6"/>
                        <a:pt x="50" y="6"/>
                        <a:pt x="50" y="6"/>
                      </a:cubicBezTo>
                      <a:close/>
                      <a:moveTo>
                        <a:pt x="49" y="49"/>
                      </a:moveTo>
                      <a:cubicBezTo>
                        <a:pt x="26" y="49"/>
                        <a:pt x="26" y="49"/>
                        <a:pt x="26" y="49"/>
                      </a:cubicBezTo>
                      <a:cubicBezTo>
                        <a:pt x="26" y="8"/>
                        <a:pt x="26" y="8"/>
                        <a:pt x="26" y="8"/>
                      </a:cubicBezTo>
                      <a:cubicBezTo>
                        <a:pt x="49" y="8"/>
                        <a:pt x="49" y="8"/>
                        <a:pt x="49" y="8"/>
                      </a:cubicBezTo>
                      <a:lnTo>
                        <a:pt x="49" y="49"/>
                      </a:lnTo>
                      <a:close/>
                      <a:moveTo>
                        <a:pt x="39" y="54"/>
                      </a:moveTo>
                      <a:cubicBezTo>
                        <a:pt x="39" y="55"/>
                        <a:pt x="38" y="56"/>
                        <a:pt x="37" y="56"/>
                      </a:cubicBezTo>
                      <a:cubicBezTo>
                        <a:pt x="36" y="56"/>
                        <a:pt x="35" y="55"/>
                        <a:pt x="35" y="54"/>
                      </a:cubicBezTo>
                      <a:cubicBezTo>
                        <a:pt x="35" y="53"/>
                        <a:pt x="36" y="52"/>
                        <a:pt x="37" y="52"/>
                      </a:cubicBezTo>
                      <a:cubicBezTo>
                        <a:pt x="38" y="52"/>
                        <a:pt x="39" y="53"/>
                        <a:pt x="39" y="54"/>
                      </a:cubicBezTo>
                      <a:close/>
                      <a:moveTo>
                        <a:pt x="74" y="23"/>
                      </a:moveTo>
                      <a:cubicBezTo>
                        <a:pt x="74" y="30"/>
                        <a:pt x="72" y="36"/>
                        <a:pt x="68" y="41"/>
                      </a:cubicBezTo>
                      <a:cubicBezTo>
                        <a:pt x="68" y="41"/>
                        <a:pt x="67" y="41"/>
                        <a:pt x="67" y="41"/>
                      </a:cubicBezTo>
                      <a:cubicBezTo>
                        <a:pt x="67" y="41"/>
                        <a:pt x="67" y="41"/>
                        <a:pt x="67" y="41"/>
                      </a:cubicBezTo>
                      <a:cubicBezTo>
                        <a:pt x="66" y="40"/>
                        <a:pt x="66" y="40"/>
                        <a:pt x="66" y="39"/>
                      </a:cubicBezTo>
                      <a:cubicBezTo>
                        <a:pt x="70" y="35"/>
                        <a:pt x="72" y="29"/>
                        <a:pt x="72" y="23"/>
                      </a:cubicBezTo>
                      <a:cubicBezTo>
                        <a:pt x="72" y="17"/>
                        <a:pt x="70" y="12"/>
                        <a:pt x="66" y="7"/>
                      </a:cubicBezTo>
                      <a:cubicBezTo>
                        <a:pt x="66" y="7"/>
                        <a:pt x="66" y="6"/>
                        <a:pt x="67" y="6"/>
                      </a:cubicBezTo>
                      <a:cubicBezTo>
                        <a:pt x="67" y="5"/>
                        <a:pt x="68" y="6"/>
                        <a:pt x="68" y="6"/>
                      </a:cubicBezTo>
                      <a:cubicBezTo>
                        <a:pt x="72" y="11"/>
                        <a:pt x="74" y="17"/>
                        <a:pt x="74" y="23"/>
                      </a:cubicBezTo>
                      <a:close/>
                      <a:moveTo>
                        <a:pt x="69" y="23"/>
                      </a:moveTo>
                      <a:cubicBezTo>
                        <a:pt x="69" y="28"/>
                        <a:pt x="67" y="33"/>
                        <a:pt x="65" y="36"/>
                      </a:cubicBezTo>
                      <a:cubicBezTo>
                        <a:pt x="64" y="37"/>
                        <a:pt x="64" y="37"/>
                        <a:pt x="64" y="37"/>
                      </a:cubicBezTo>
                      <a:cubicBezTo>
                        <a:pt x="64" y="37"/>
                        <a:pt x="63" y="37"/>
                        <a:pt x="63" y="37"/>
                      </a:cubicBezTo>
                      <a:cubicBezTo>
                        <a:pt x="63" y="36"/>
                        <a:pt x="63" y="36"/>
                        <a:pt x="63" y="35"/>
                      </a:cubicBezTo>
                      <a:cubicBezTo>
                        <a:pt x="66" y="32"/>
                        <a:pt x="67" y="28"/>
                        <a:pt x="67" y="23"/>
                      </a:cubicBezTo>
                      <a:cubicBezTo>
                        <a:pt x="67" y="19"/>
                        <a:pt x="66" y="15"/>
                        <a:pt x="63" y="11"/>
                      </a:cubicBezTo>
                      <a:cubicBezTo>
                        <a:pt x="63" y="11"/>
                        <a:pt x="63" y="10"/>
                        <a:pt x="63" y="10"/>
                      </a:cubicBezTo>
                      <a:cubicBezTo>
                        <a:pt x="64" y="10"/>
                        <a:pt x="64" y="10"/>
                        <a:pt x="65" y="10"/>
                      </a:cubicBezTo>
                      <a:cubicBezTo>
                        <a:pt x="67" y="14"/>
                        <a:pt x="69" y="19"/>
                        <a:pt x="69" y="23"/>
                      </a:cubicBezTo>
                      <a:close/>
                      <a:moveTo>
                        <a:pt x="64" y="23"/>
                      </a:moveTo>
                      <a:cubicBezTo>
                        <a:pt x="64" y="26"/>
                        <a:pt x="63" y="29"/>
                        <a:pt x="61" y="32"/>
                      </a:cubicBezTo>
                      <a:cubicBezTo>
                        <a:pt x="61" y="32"/>
                        <a:pt x="61" y="33"/>
                        <a:pt x="60" y="33"/>
                      </a:cubicBezTo>
                      <a:cubicBezTo>
                        <a:pt x="60" y="33"/>
                        <a:pt x="60" y="33"/>
                        <a:pt x="60" y="33"/>
                      </a:cubicBezTo>
                      <a:cubicBezTo>
                        <a:pt x="59" y="32"/>
                        <a:pt x="59" y="32"/>
                        <a:pt x="60" y="31"/>
                      </a:cubicBezTo>
                      <a:cubicBezTo>
                        <a:pt x="61" y="29"/>
                        <a:pt x="62" y="26"/>
                        <a:pt x="62" y="23"/>
                      </a:cubicBezTo>
                      <a:cubicBezTo>
                        <a:pt x="62" y="21"/>
                        <a:pt x="61" y="18"/>
                        <a:pt x="60" y="15"/>
                      </a:cubicBezTo>
                      <a:cubicBezTo>
                        <a:pt x="59" y="15"/>
                        <a:pt x="59" y="14"/>
                        <a:pt x="60" y="14"/>
                      </a:cubicBezTo>
                      <a:cubicBezTo>
                        <a:pt x="60" y="14"/>
                        <a:pt x="61" y="14"/>
                        <a:pt x="61" y="14"/>
                      </a:cubicBezTo>
                      <a:cubicBezTo>
                        <a:pt x="63" y="17"/>
                        <a:pt x="64" y="20"/>
                        <a:pt x="64" y="23"/>
                      </a:cubicBezTo>
                      <a:close/>
                      <a:moveTo>
                        <a:pt x="8" y="39"/>
                      </a:moveTo>
                      <a:cubicBezTo>
                        <a:pt x="9" y="40"/>
                        <a:pt x="8" y="40"/>
                        <a:pt x="8" y="41"/>
                      </a:cubicBezTo>
                      <a:cubicBezTo>
                        <a:pt x="8" y="41"/>
                        <a:pt x="8" y="41"/>
                        <a:pt x="7" y="41"/>
                      </a:cubicBezTo>
                      <a:cubicBezTo>
                        <a:pt x="7" y="41"/>
                        <a:pt x="7" y="41"/>
                        <a:pt x="7" y="41"/>
                      </a:cubicBezTo>
                      <a:cubicBezTo>
                        <a:pt x="3" y="36"/>
                        <a:pt x="0" y="30"/>
                        <a:pt x="0" y="23"/>
                      </a:cubicBezTo>
                      <a:cubicBezTo>
                        <a:pt x="0" y="17"/>
                        <a:pt x="3" y="11"/>
                        <a:pt x="7" y="6"/>
                      </a:cubicBezTo>
                      <a:cubicBezTo>
                        <a:pt x="7" y="6"/>
                        <a:pt x="8" y="5"/>
                        <a:pt x="8" y="6"/>
                      </a:cubicBezTo>
                      <a:cubicBezTo>
                        <a:pt x="8" y="6"/>
                        <a:pt x="9" y="7"/>
                        <a:pt x="8" y="7"/>
                      </a:cubicBezTo>
                      <a:cubicBezTo>
                        <a:pt x="5" y="12"/>
                        <a:pt x="2" y="17"/>
                        <a:pt x="2" y="23"/>
                      </a:cubicBezTo>
                      <a:cubicBezTo>
                        <a:pt x="2" y="29"/>
                        <a:pt x="5" y="35"/>
                        <a:pt x="8" y="39"/>
                      </a:cubicBezTo>
                      <a:close/>
                      <a:moveTo>
                        <a:pt x="12" y="35"/>
                      </a:moveTo>
                      <a:cubicBezTo>
                        <a:pt x="12" y="36"/>
                        <a:pt x="12" y="36"/>
                        <a:pt x="11" y="37"/>
                      </a:cubicBezTo>
                      <a:cubicBezTo>
                        <a:pt x="11" y="37"/>
                        <a:pt x="11" y="37"/>
                        <a:pt x="11" y="37"/>
                      </a:cubicBezTo>
                      <a:cubicBezTo>
                        <a:pt x="10" y="37"/>
                        <a:pt x="10" y="37"/>
                        <a:pt x="10" y="36"/>
                      </a:cubicBezTo>
                      <a:cubicBezTo>
                        <a:pt x="7" y="33"/>
                        <a:pt x="6" y="28"/>
                        <a:pt x="6" y="23"/>
                      </a:cubicBezTo>
                      <a:cubicBezTo>
                        <a:pt x="6" y="19"/>
                        <a:pt x="7" y="14"/>
                        <a:pt x="10" y="10"/>
                      </a:cubicBezTo>
                      <a:cubicBezTo>
                        <a:pt x="10" y="10"/>
                        <a:pt x="11" y="10"/>
                        <a:pt x="11" y="10"/>
                      </a:cubicBezTo>
                      <a:cubicBezTo>
                        <a:pt x="12" y="10"/>
                        <a:pt x="12" y="11"/>
                        <a:pt x="12" y="11"/>
                      </a:cubicBezTo>
                      <a:cubicBezTo>
                        <a:pt x="9" y="15"/>
                        <a:pt x="8" y="19"/>
                        <a:pt x="8" y="23"/>
                      </a:cubicBezTo>
                      <a:cubicBezTo>
                        <a:pt x="8" y="28"/>
                        <a:pt x="9" y="32"/>
                        <a:pt x="12" y="35"/>
                      </a:cubicBezTo>
                      <a:close/>
                      <a:moveTo>
                        <a:pt x="15" y="15"/>
                      </a:moveTo>
                      <a:cubicBezTo>
                        <a:pt x="14" y="18"/>
                        <a:pt x="13" y="21"/>
                        <a:pt x="13" y="23"/>
                      </a:cubicBezTo>
                      <a:cubicBezTo>
                        <a:pt x="13" y="26"/>
                        <a:pt x="14" y="29"/>
                        <a:pt x="15" y="31"/>
                      </a:cubicBezTo>
                      <a:cubicBezTo>
                        <a:pt x="15" y="32"/>
                        <a:pt x="15" y="32"/>
                        <a:pt x="15" y="33"/>
                      </a:cubicBezTo>
                      <a:cubicBezTo>
                        <a:pt x="15" y="33"/>
                        <a:pt x="14" y="33"/>
                        <a:pt x="14" y="33"/>
                      </a:cubicBezTo>
                      <a:cubicBezTo>
                        <a:pt x="14" y="33"/>
                        <a:pt x="14" y="32"/>
                        <a:pt x="13" y="32"/>
                      </a:cubicBezTo>
                      <a:cubicBezTo>
                        <a:pt x="12" y="29"/>
                        <a:pt x="11" y="26"/>
                        <a:pt x="11" y="23"/>
                      </a:cubicBezTo>
                      <a:cubicBezTo>
                        <a:pt x="11" y="20"/>
                        <a:pt x="12" y="17"/>
                        <a:pt x="13" y="14"/>
                      </a:cubicBezTo>
                      <a:cubicBezTo>
                        <a:pt x="14" y="14"/>
                        <a:pt x="14" y="14"/>
                        <a:pt x="15" y="14"/>
                      </a:cubicBezTo>
                      <a:cubicBezTo>
                        <a:pt x="15" y="14"/>
                        <a:pt x="15" y="15"/>
                        <a:pt x="15" y="1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3" name="Freeform 36">
                  <a:extLst>
                    <a:ext uri="{FF2B5EF4-FFF2-40B4-BE49-F238E27FC236}">
                      <a16:creationId xmlns:a16="http://schemas.microsoft.com/office/drawing/2014/main" id="{1EE42841-0630-BB45-8E57-62BBDEF9C60A}"/>
                    </a:ext>
                  </a:extLst>
                </p:cNvPr>
                <p:cNvSpPr>
                  <a:spLocks noEditPoints="1"/>
                </p:cNvSpPr>
                <p:nvPr/>
              </p:nvSpPr>
              <p:spPr bwMode="auto">
                <a:xfrm>
                  <a:off x="5577325" y="4290527"/>
                  <a:ext cx="182021" cy="182022"/>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4" name="Freeform 24">
                  <a:extLst>
                    <a:ext uri="{FF2B5EF4-FFF2-40B4-BE49-F238E27FC236}">
                      <a16:creationId xmlns:a16="http://schemas.microsoft.com/office/drawing/2014/main" id="{4085A8F2-7E39-6A4E-B063-493017233892}"/>
                    </a:ext>
                  </a:extLst>
                </p:cNvPr>
                <p:cNvSpPr>
                  <a:spLocks noEditPoints="1"/>
                </p:cNvSpPr>
                <p:nvPr/>
              </p:nvSpPr>
              <p:spPr bwMode="auto">
                <a:xfrm>
                  <a:off x="4864252" y="5497816"/>
                  <a:ext cx="509068" cy="536962"/>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5" name="Freeform 33">
                  <a:extLst>
                    <a:ext uri="{FF2B5EF4-FFF2-40B4-BE49-F238E27FC236}">
                      <a16:creationId xmlns:a16="http://schemas.microsoft.com/office/drawing/2014/main" id="{B09433A2-CE8F-5544-8149-7DA225AEBD51}"/>
                    </a:ext>
                  </a:extLst>
                </p:cNvPr>
                <p:cNvSpPr>
                  <a:spLocks noEditPoints="1"/>
                </p:cNvSpPr>
                <p:nvPr/>
              </p:nvSpPr>
              <p:spPr bwMode="auto">
                <a:xfrm>
                  <a:off x="7948290" y="3894150"/>
                  <a:ext cx="326659" cy="334627"/>
                </a:xfrm>
                <a:custGeom>
                  <a:avLst/>
                  <a:gdLst>
                    <a:gd name="T0" fmla="*/ 8 w 52"/>
                    <a:gd name="T1" fmla="*/ 19 h 53"/>
                    <a:gd name="T2" fmla="*/ 8 w 52"/>
                    <a:gd name="T3" fmla="*/ 19 h 53"/>
                    <a:gd name="T4" fmla="*/ 8 w 52"/>
                    <a:gd name="T5" fmla="*/ 18 h 53"/>
                    <a:gd name="T6" fmla="*/ 8 w 52"/>
                    <a:gd name="T7" fmla="*/ 17 h 53"/>
                    <a:gd name="T8" fmla="*/ 8 w 52"/>
                    <a:gd name="T9" fmla="*/ 17 h 53"/>
                    <a:gd name="T10" fmla="*/ 15 w 52"/>
                    <a:gd name="T11" fmla="*/ 10 h 53"/>
                    <a:gd name="T12" fmla="*/ 17 w 52"/>
                    <a:gd name="T13" fmla="*/ 10 h 53"/>
                    <a:gd name="T14" fmla="*/ 17 w 52"/>
                    <a:gd name="T15" fmla="*/ 12 h 53"/>
                    <a:gd name="T16" fmla="*/ 13 w 52"/>
                    <a:gd name="T17" fmla="*/ 17 h 53"/>
                    <a:gd name="T18" fmla="*/ 39 w 52"/>
                    <a:gd name="T19" fmla="*/ 17 h 53"/>
                    <a:gd name="T20" fmla="*/ 40 w 52"/>
                    <a:gd name="T21" fmla="*/ 18 h 53"/>
                    <a:gd name="T22" fmla="*/ 39 w 52"/>
                    <a:gd name="T23" fmla="*/ 20 h 53"/>
                    <a:gd name="T24" fmla="*/ 13 w 52"/>
                    <a:gd name="T25" fmla="*/ 20 h 53"/>
                    <a:gd name="T26" fmla="*/ 17 w 52"/>
                    <a:gd name="T27" fmla="*/ 24 h 53"/>
                    <a:gd name="T28" fmla="*/ 17 w 52"/>
                    <a:gd name="T29" fmla="*/ 26 h 53"/>
                    <a:gd name="T30" fmla="*/ 16 w 52"/>
                    <a:gd name="T31" fmla="*/ 26 h 53"/>
                    <a:gd name="T32" fmla="*/ 15 w 52"/>
                    <a:gd name="T33" fmla="*/ 26 h 53"/>
                    <a:gd name="T34" fmla="*/ 8 w 52"/>
                    <a:gd name="T35" fmla="*/ 19 h 53"/>
                    <a:gd name="T36" fmla="*/ 43 w 52"/>
                    <a:gd name="T37" fmla="*/ 34 h 53"/>
                    <a:gd name="T38" fmla="*/ 43 w 52"/>
                    <a:gd name="T39" fmla="*/ 34 h 53"/>
                    <a:gd name="T40" fmla="*/ 36 w 52"/>
                    <a:gd name="T41" fmla="*/ 27 h 53"/>
                    <a:gd name="T42" fmla="*/ 34 w 52"/>
                    <a:gd name="T43" fmla="*/ 27 h 53"/>
                    <a:gd name="T44" fmla="*/ 34 w 52"/>
                    <a:gd name="T45" fmla="*/ 29 h 53"/>
                    <a:gd name="T46" fmla="*/ 39 w 52"/>
                    <a:gd name="T47" fmla="*/ 33 h 53"/>
                    <a:gd name="T48" fmla="*/ 13 w 52"/>
                    <a:gd name="T49" fmla="*/ 33 h 53"/>
                    <a:gd name="T50" fmla="*/ 11 w 52"/>
                    <a:gd name="T51" fmla="*/ 35 h 53"/>
                    <a:gd name="T52" fmla="*/ 13 w 52"/>
                    <a:gd name="T53" fmla="*/ 36 h 53"/>
                    <a:gd name="T54" fmla="*/ 39 w 52"/>
                    <a:gd name="T55" fmla="*/ 36 h 53"/>
                    <a:gd name="T56" fmla="*/ 34 w 52"/>
                    <a:gd name="T57" fmla="*/ 41 h 53"/>
                    <a:gd name="T58" fmla="*/ 34 w 52"/>
                    <a:gd name="T59" fmla="*/ 43 h 53"/>
                    <a:gd name="T60" fmla="*/ 35 w 52"/>
                    <a:gd name="T61" fmla="*/ 43 h 53"/>
                    <a:gd name="T62" fmla="*/ 36 w 52"/>
                    <a:gd name="T63" fmla="*/ 43 h 53"/>
                    <a:gd name="T64" fmla="*/ 43 w 52"/>
                    <a:gd name="T65" fmla="*/ 36 h 53"/>
                    <a:gd name="T66" fmla="*/ 43 w 52"/>
                    <a:gd name="T67" fmla="*/ 36 h 53"/>
                    <a:gd name="T68" fmla="*/ 44 w 52"/>
                    <a:gd name="T69" fmla="*/ 35 h 53"/>
                    <a:gd name="T70" fmla="*/ 43 w 52"/>
                    <a:gd name="T71" fmla="*/ 34 h 53"/>
                    <a:gd name="T72" fmla="*/ 52 w 52"/>
                    <a:gd name="T73" fmla="*/ 7 h 53"/>
                    <a:gd name="T74" fmla="*/ 52 w 52"/>
                    <a:gd name="T75" fmla="*/ 45 h 53"/>
                    <a:gd name="T76" fmla="*/ 45 w 52"/>
                    <a:gd name="T77" fmla="*/ 53 h 53"/>
                    <a:gd name="T78" fmla="*/ 7 w 52"/>
                    <a:gd name="T79" fmla="*/ 53 h 53"/>
                    <a:gd name="T80" fmla="*/ 0 w 52"/>
                    <a:gd name="T81" fmla="*/ 45 h 53"/>
                    <a:gd name="T82" fmla="*/ 0 w 52"/>
                    <a:gd name="T83" fmla="*/ 7 h 53"/>
                    <a:gd name="T84" fmla="*/ 7 w 52"/>
                    <a:gd name="T85" fmla="*/ 0 h 53"/>
                    <a:gd name="T86" fmla="*/ 45 w 52"/>
                    <a:gd name="T87" fmla="*/ 0 h 53"/>
                    <a:gd name="T88" fmla="*/ 52 w 52"/>
                    <a:gd name="T89" fmla="*/ 7 h 53"/>
                    <a:gd name="T90" fmla="*/ 49 w 52"/>
                    <a:gd name="T91" fmla="*/ 7 h 53"/>
                    <a:gd name="T92" fmla="*/ 45 w 52"/>
                    <a:gd name="T93" fmla="*/ 3 h 53"/>
                    <a:gd name="T94" fmla="*/ 7 w 52"/>
                    <a:gd name="T95" fmla="*/ 3 h 53"/>
                    <a:gd name="T96" fmla="*/ 3 w 52"/>
                    <a:gd name="T97" fmla="*/ 7 h 53"/>
                    <a:gd name="T98" fmla="*/ 3 w 52"/>
                    <a:gd name="T99" fmla="*/ 45 h 53"/>
                    <a:gd name="T100" fmla="*/ 7 w 52"/>
                    <a:gd name="T101" fmla="*/ 50 h 53"/>
                    <a:gd name="T102" fmla="*/ 45 w 52"/>
                    <a:gd name="T103" fmla="*/ 50 h 53"/>
                    <a:gd name="T104" fmla="*/ 49 w 52"/>
                    <a:gd name="T105" fmla="*/ 45 h 53"/>
                    <a:gd name="T106" fmla="*/ 49 w 52"/>
                    <a:gd name="T10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3">
                      <a:moveTo>
                        <a:pt x="8" y="19"/>
                      </a:moveTo>
                      <a:cubicBezTo>
                        <a:pt x="8" y="19"/>
                        <a:pt x="8" y="19"/>
                        <a:pt x="8" y="19"/>
                      </a:cubicBezTo>
                      <a:cubicBezTo>
                        <a:pt x="8" y="19"/>
                        <a:pt x="8" y="18"/>
                        <a:pt x="8" y="18"/>
                      </a:cubicBezTo>
                      <a:cubicBezTo>
                        <a:pt x="8" y="18"/>
                        <a:pt x="8" y="17"/>
                        <a:pt x="8" y="17"/>
                      </a:cubicBezTo>
                      <a:cubicBezTo>
                        <a:pt x="8" y="17"/>
                        <a:pt x="8" y="17"/>
                        <a:pt x="8" y="17"/>
                      </a:cubicBezTo>
                      <a:cubicBezTo>
                        <a:pt x="15" y="10"/>
                        <a:pt x="15" y="10"/>
                        <a:pt x="15" y="10"/>
                      </a:cubicBezTo>
                      <a:cubicBezTo>
                        <a:pt x="15" y="9"/>
                        <a:pt x="16" y="9"/>
                        <a:pt x="17" y="10"/>
                      </a:cubicBezTo>
                      <a:cubicBezTo>
                        <a:pt x="18" y="11"/>
                        <a:pt x="18" y="12"/>
                        <a:pt x="17" y="12"/>
                      </a:cubicBezTo>
                      <a:cubicBezTo>
                        <a:pt x="13" y="17"/>
                        <a:pt x="13" y="17"/>
                        <a:pt x="13" y="17"/>
                      </a:cubicBezTo>
                      <a:cubicBezTo>
                        <a:pt x="39" y="17"/>
                        <a:pt x="39" y="17"/>
                        <a:pt x="39" y="17"/>
                      </a:cubicBezTo>
                      <a:cubicBezTo>
                        <a:pt x="40" y="17"/>
                        <a:pt x="40" y="17"/>
                        <a:pt x="40" y="18"/>
                      </a:cubicBezTo>
                      <a:cubicBezTo>
                        <a:pt x="40" y="19"/>
                        <a:pt x="40" y="20"/>
                        <a:pt x="39" y="20"/>
                      </a:cubicBezTo>
                      <a:cubicBezTo>
                        <a:pt x="13" y="20"/>
                        <a:pt x="13" y="20"/>
                        <a:pt x="13" y="20"/>
                      </a:cubicBezTo>
                      <a:cubicBezTo>
                        <a:pt x="17" y="24"/>
                        <a:pt x="17" y="24"/>
                        <a:pt x="17" y="24"/>
                      </a:cubicBezTo>
                      <a:cubicBezTo>
                        <a:pt x="18" y="24"/>
                        <a:pt x="18" y="25"/>
                        <a:pt x="17" y="26"/>
                      </a:cubicBezTo>
                      <a:cubicBezTo>
                        <a:pt x="17" y="26"/>
                        <a:pt x="16" y="26"/>
                        <a:pt x="16" y="26"/>
                      </a:cubicBezTo>
                      <a:cubicBezTo>
                        <a:pt x="16" y="26"/>
                        <a:pt x="15" y="26"/>
                        <a:pt x="15" y="26"/>
                      </a:cubicBezTo>
                      <a:lnTo>
                        <a:pt x="8" y="19"/>
                      </a:lnTo>
                      <a:close/>
                      <a:moveTo>
                        <a:pt x="43" y="34"/>
                      </a:moveTo>
                      <a:cubicBezTo>
                        <a:pt x="43" y="34"/>
                        <a:pt x="43" y="34"/>
                        <a:pt x="43" y="34"/>
                      </a:cubicBezTo>
                      <a:cubicBezTo>
                        <a:pt x="36" y="27"/>
                        <a:pt x="36" y="27"/>
                        <a:pt x="36" y="27"/>
                      </a:cubicBezTo>
                      <a:cubicBezTo>
                        <a:pt x="36" y="26"/>
                        <a:pt x="35" y="26"/>
                        <a:pt x="34" y="27"/>
                      </a:cubicBezTo>
                      <a:cubicBezTo>
                        <a:pt x="34" y="28"/>
                        <a:pt x="34" y="29"/>
                        <a:pt x="34" y="29"/>
                      </a:cubicBezTo>
                      <a:cubicBezTo>
                        <a:pt x="39" y="33"/>
                        <a:pt x="39" y="33"/>
                        <a:pt x="39" y="33"/>
                      </a:cubicBezTo>
                      <a:cubicBezTo>
                        <a:pt x="13" y="33"/>
                        <a:pt x="13" y="33"/>
                        <a:pt x="13" y="33"/>
                      </a:cubicBezTo>
                      <a:cubicBezTo>
                        <a:pt x="12" y="33"/>
                        <a:pt x="11" y="34"/>
                        <a:pt x="11" y="35"/>
                      </a:cubicBezTo>
                      <a:cubicBezTo>
                        <a:pt x="11" y="36"/>
                        <a:pt x="12" y="36"/>
                        <a:pt x="13" y="36"/>
                      </a:cubicBezTo>
                      <a:cubicBezTo>
                        <a:pt x="39" y="36"/>
                        <a:pt x="39" y="36"/>
                        <a:pt x="39" y="36"/>
                      </a:cubicBezTo>
                      <a:cubicBezTo>
                        <a:pt x="34" y="41"/>
                        <a:pt x="34" y="41"/>
                        <a:pt x="34" y="41"/>
                      </a:cubicBezTo>
                      <a:cubicBezTo>
                        <a:pt x="34" y="41"/>
                        <a:pt x="34" y="42"/>
                        <a:pt x="34" y="43"/>
                      </a:cubicBezTo>
                      <a:cubicBezTo>
                        <a:pt x="35" y="43"/>
                        <a:pt x="35" y="43"/>
                        <a:pt x="35" y="43"/>
                      </a:cubicBezTo>
                      <a:cubicBezTo>
                        <a:pt x="36" y="43"/>
                        <a:pt x="36" y="43"/>
                        <a:pt x="36" y="43"/>
                      </a:cubicBezTo>
                      <a:cubicBezTo>
                        <a:pt x="43" y="36"/>
                        <a:pt x="43" y="36"/>
                        <a:pt x="43" y="36"/>
                      </a:cubicBezTo>
                      <a:cubicBezTo>
                        <a:pt x="43" y="36"/>
                        <a:pt x="43" y="36"/>
                        <a:pt x="43" y="36"/>
                      </a:cubicBezTo>
                      <a:cubicBezTo>
                        <a:pt x="44" y="36"/>
                        <a:pt x="44" y="35"/>
                        <a:pt x="44" y="35"/>
                      </a:cubicBezTo>
                      <a:cubicBezTo>
                        <a:pt x="44" y="35"/>
                        <a:pt x="44" y="34"/>
                        <a:pt x="43" y="34"/>
                      </a:cubicBezTo>
                      <a:close/>
                      <a:moveTo>
                        <a:pt x="52" y="7"/>
                      </a:moveTo>
                      <a:cubicBezTo>
                        <a:pt x="52" y="45"/>
                        <a:pt x="52" y="45"/>
                        <a:pt x="52" y="45"/>
                      </a:cubicBezTo>
                      <a:cubicBezTo>
                        <a:pt x="52" y="49"/>
                        <a:pt x="49" y="53"/>
                        <a:pt x="45" y="53"/>
                      </a:cubicBezTo>
                      <a:cubicBezTo>
                        <a:pt x="7" y="53"/>
                        <a:pt x="7" y="53"/>
                        <a:pt x="7" y="53"/>
                      </a:cubicBezTo>
                      <a:cubicBezTo>
                        <a:pt x="3" y="53"/>
                        <a:pt x="0" y="49"/>
                        <a:pt x="0" y="45"/>
                      </a:cubicBezTo>
                      <a:cubicBezTo>
                        <a:pt x="0" y="7"/>
                        <a:pt x="0" y="7"/>
                        <a:pt x="0" y="7"/>
                      </a:cubicBezTo>
                      <a:cubicBezTo>
                        <a:pt x="0" y="4"/>
                        <a:pt x="3" y="0"/>
                        <a:pt x="7" y="0"/>
                      </a:cubicBezTo>
                      <a:cubicBezTo>
                        <a:pt x="45" y="0"/>
                        <a:pt x="45" y="0"/>
                        <a:pt x="45" y="0"/>
                      </a:cubicBezTo>
                      <a:cubicBezTo>
                        <a:pt x="49" y="0"/>
                        <a:pt x="52" y="4"/>
                        <a:pt x="52" y="7"/>
                      </a:cubicBezTo>
                      <a:close/>
                      <a:moveTo>
                        <a:pt x="49" y="7"/>
                      </a:moveTo>
                      <a:cubicBezTo>
                        <a:pt x="49" y="5"/>
                        <a:pt x="47" y="3"/>
                        <a:pt x="45" y="3"/>
                      </a:cubicBezTo>
                      <a:cubicBezTo>
                        <a:pt x="7" y="3"/>
                        <a:pt x="7" y="3"/>
                        <a:pt x="7" y="3"/>
                      </a:cubicBezTo>
                      <a:cubicBezTo>
                        <a:pt x="4" y="3"/>
                        <a:pt x="3" y="5"/>
                        <a:pt x="3" y="7"/>
                      </a:cubicBezTo>
                      <a:cubicBezTo>
                        <a:pt x="3" y="45"/>
                        <a:pt x="3" y="45"/>
                        <a:pt x="3" y="45"/>
                      </a:cubicBezTo>
                      <a:cubicBezTo>
                        <a:pt x="3" y="48"/>
                        <a:pt x="4" y="50"/>
                        <a:pt x="7" y="50"/>
                      </a:cubicBezTo>
                      <a:cubicBezTo>
                        <a:pt x="45" y="50"/>
                        <a:pt x="45" y="50"/>
                        <a:pt x="45" y="50"/>
                      </a:cubicBezTo>
                      <a:cubicBezTo>
                        <a:pt x="47" y="50"/>
                        <a:pt x="49" y="48"/>
                        <a:pt x="49" y="45"/>
                      </a:cubicBezTo>
                      <a:lnTo>
                        <a:pt x="49"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6" name="Freeform 16">
                  <a:extLst>
                    <a:ext uri="{FF2B5EF4-FFF2-40B4-BE49-F238E27FC236}">
                      <a16:creationId xmlns:a16="http://schemas.microsoft.com/office/drawing/2014/main" id="{36F3EFA3-F4F7-CF46-A710-E8F2771BBE72}"/>
                    </a:ext>
                  </a:extLst>
                </p:cNvPr>
                <p:cNvSpPr>
                  <a:spLocks noEditPoints="1"/>
                </p:cNvSpPr>
                <p:nvPr/>
              </p:nvSpPr>
              <p:spPr bwMode="auto">
                <a:xfrm>
                  <a:off x="4592949" y="5273553"/>
                  <a:ext cx="357957" cy="394671"/>
                </a:xfrm>
                <a:custGeom>
                  <a:avLst/>
                  <a:gdLst>
                    <a:gd name="T0" fmla="*/ 33 w 66"/>
                    <a:gd name="T1" fmla="*/ 0 h 73"/>
                    <a:gd name="T2" fmla="*/ 26 w 66"/>
                    <a:gd name="T3" fmla="*/ 6 h 73"/>
                    <a:gd name="T4" fmla="*/ 39 w 66"/>
                    <a:gd name="T5" fmla="*/ 7 h 73"/>
                    <a:gd name="T6" fmla="*/ 28 w 66"/>
                    <a:gd name="T7" fmla="*/ 5 h 73"/>
                    <a:gd name="T8" fmla="*/ 33 w 66"/>
                    <a:gd name="T9" fmla="*/ 1 h 73"/>
                    <a:gd name="T10" fmla="*/ 28 w 66"/>
                    <a:gd name="T11" fmla="*/ 5 h 73"/>
                    <a:gd name="T12" fmla="*/ 50 w 66"/>
                    <a:gd name="T13" fmla="*/ 13 h 73"/>
                    <a:gd name="T14" fmla="*/ 55 w 66"/>
                    <a:gd name="T15" fmla="*/ 15 h 73"/>
                    <a:gd name="T16" fmla="*/ 54 w 66"/>
                    <a:gd name="T17" fmla="*/ 8 h 73"/>
                    <a:gd name="T18" fmla="*/ 45 w 66"/>
                    <a:gd name="T19" fmla="*/ 8 h 73"/>
                    <a:gd name="T20" fmla="*/ 49 w 66"/>
                    <a:gd name="T21" fmla="*/ 11 h 73"/>
                    <a:gd name="T22" fmla="*/ 33 w 66"/>
                    <a:gd name="T23" fmla="*/ 7 h 73"/>
                    <a:gd name="T24" fmla="*/ 17 w 66"/>
                    <a:gd name="T25" fmla="*/ 12 h 73"/>
                    <a:gd name="T26" fmla="*/ 21 w 66"/>
                    <a:gd name="T27" fmla="*/ 8 h 73"/>
                    <a:gd name="T28" fmla="*/ 14 w 66"/>
                    <a:gd name="T29" fmla="*/ 6 h 73"/>
                    <a:gd name="T30" fmla="*/ 10 w 66"/>
                    <a:gd name="T31" fmla="*/ 15 h 73"/>
                    <a:gd name="T32" fmla="*/ 15 w 66"/>
                    <a:gd name="T33" fmla="*/ 12 h 73"/>
                    <a:gd name="T34" fmla="*/ 15 w 66"/>
                    <a:gd name="T35" fmla="*/ 13 h 73"/>
                    <a:gd name="T36" fmla="*/ 0 w 66"/>
                    <a:gd name="T37" fmla="*/ 35 h 73"/>
                    <a:gd name="T38" fmla="*/ 4 w 66"/>
                    <a:gd name="T39" fmla="*/ 43 h 73"/>
                    <a:gd name="T40" fmla="*/ 14 w 66"/>
                    <a:gd name="T41" fmla="*/ 60 h 73"/>
                    <a:gd name="T42" fmla="*/ 11 w 66"/>
                    <a:gd name="T43" fmla="*/ 68 h 73"/>
                    <a:gd name="T44" fmla="*/ 12 w 66"/>
                    <a:gd name="T45" fmla="*/ 73 h 73"/>
                    <a:gd name="T46" fmla="*/ 15 w 66"/>
                    <a:gd name="T47" fmla="*/ 70 h 73"/>
                    <a:gd name="T48" fmla="*/ 20 w 66"/>
                    <a:gd name="T49" fmla="*/ 63 h 73"/>
                    <a:gd name="T50" fmla="*/ 46 w 66"/>
                    <a:gd name="T51" fmla="*/ 63 h 73"/>
                    <a:gd name="T52" fmla="*/ 52 w 66"/>
                    <a:gd name="T53" fmla="*/ 70 h 73"/>
                    <a:gd name="T54" fmla="*/ 57 w 66"/>
                    <a:gd name="T55" fmla="*/ 71 h 73"/>
                    <a:gd name="T56" fmla="*/ 56 w 66"/>
                    <a:gd name="T57" fmla="*/ 67 h 73"/>
                    <a:gd name="T58" fmla="*/ 62 w 66"/>
                    <a:gd name="T59" fmla="*/ 43 h 73"/>
                    <a:gd name="T60" fmla="*/ 66 w 66"/>
                    <a:gd name="T61" fmla="*/ 35 h 73"/>
                    <a:gd name="T62" fmla="*/ 2 w 66"/>
                    <a:gd name="T63" fmla="*/ 38 h 73"/>
                    <a:gd name="T64" fmla="*/ 3 w 66"/>
                    <a:gd name="T65" fmla="*/ 32 h 73"/>
                    <a:gd name="T66" fmla="*/ 3 w 66"/>
                    <a:gd name="T67" fmla="*/ 41 h 73"/>
                    <a:gd name="T68" fmla="*/ 47 w 66"/>
                    <a:gd name="T69" fmla="*/ 8 h 73"/>
                    <a:gd name="T70" fmla="*/ 53 w 66"/>
                    <a:gd name="T71" fmla="*/ 10 h 73"/>
                    <a:gd name="T72" fmla="*/ 47 w 66"/>
                    <a:gd name="T73" fmla="*/ 8 h 73"/>
                    <a:gd name="T74" fmla="*/ 12 w 66"/>
                    <a:gd name="T75" fmla="*/ 10 h 73"/>
                    <a:gd name="T76" fmla="*/ 17 w 66"/>
                    <a:gd name="T77" fmla="*/ 7 h 73"/>
                    <a:gd name="T78" fmla="*/ 11 w 66"/>
                    <a:gd name="T79" fmla="*/ 13 h 73"/>
                    <a:gd name="T80" fmla="*/ 12 w 66"/>
                    <a:gd name="T81" fmla="*/ 66 h 73"/>
                    <a:gd name="T82" fmla="*/ 17 w 66"/>
                    <a:gd name="T83" fmla="*/ 64 h 73"/>
                    <a:gd name="T84" fmla="*/ 53 w 66"/>
                    <a:gd name="T85" fmla="*/ 66 h 73"/>
                    <a:gd name="T86" fmla="*/ 48 w 66"/>
                    <a:gd name="T87" fmla="*/ 64 h 73"/>
                    <a:gd name="T88" fmla="*/ 53 w 66"/>
                    <a:gd name="T89" fmla="*/ 66 h 73"/>
                    <a:gd name="T90" fmla="*/ 6 w 66"/>
                    <a:gd name="T91" fmla="*/ 37 h 73"/>
                    <a:gd name="T92" fmla="*/ 60 w 66"/>
                    <a:gd name="T93" fmla="*/ 37 h 73"/>
                    <a:gd name="T94" fmla="*/ 64 w 66"/>
                    <a:gd name="T95" fmla="*/ 38 h 73"/>
                    <a:gd name="T96" fmla="*/ 62 w 66"/>
                    <a:gd name="T97" fmla="*/ 37 h 73"/>
                    <a:gd name="T98" fmla="*/ 64 w 66"/>
                    <a:gd name="T99" fmla="*/ 35 h 73"/>
                    <a:gd name="T100" fmla="*/ 33 w 66"/>
                    <a:gd name="T101" fmla="*/ 12 h 73"/>
                    <a:gd name="T102" fmla="*/ 33 w 66"/>
                    <a:gd name="T103" fmla="*/ 61 h 73"/>
                    <a:gd name="T104" fmla="*/ 33 w 66"/>
                    <a:gd name="T105" fmla="*/ 12 h 73"/>
                    <a:gd name="T106" fmla="*/ 10 w 66"/>
                    <a:gd name="T107" fmla="*/ 37 h 73"/>
                    <a:gd name="T108" fmla="*/ 56 w 66"/>
                    <a:gd name="T109" fmla="*/ 37 h 73"/>
                    <a:gd name="T110" fmla="*/ 36 w 66"/>
                    <a:gd name="T111" fmla="*/ 35 h 73"/>
                    <a:gd name="T112" fmla="*/ 49 w 66"/>
                    <a:gd name="T113" fmla="*/ 38 h 73"/>
                    <a:gd name="T114" fmla="*/ 32 w 66"/>
                    <a:gd name="T115" fmla="*/ 40 h 73"/>
                    <a:gd name="T116" fmla="*/ 31 w 66"/>
                    <a:gd name="T117" fmla="*/ 32 h 73"/>
                    <a:gd name="T118" fmla="*/ 34 w 66"/>
                    <a:gd name="T119" fmla="*/ 16 h 73"/>
                    <a:gd name="T120" fmla="*/ 36 w 66"/>
                    <a:gd name="T121" fmla="*/ 3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 h="73">
                      <a:moveTo>
                        <a:pt x="39" y="6"/>
                      </a:moveTo>
                      <a:cubicBezTo>
                        <a:pt x="39" y="2"/>
                        <a:pt x="37" y="0"/>
                        <a:pt x="33" y="0"/>
                      </a:cubicBezTo>
                      <a:cubicBezTo>
                        <a:pt x="32" y="0"/>
                        <a:pt x="32" y="0"/>
                        <a:pt x="32" y="0"/>
                      </a:cubicBezTo>
                      <a:cubicBezTo>
                        <a:pt x="29" y="0"/>
                        <a:pt x="26" y="2"/>
                        <a:pt x="26" y="6"/>
                      </a:cubicBezTo>
                      <a:cubicBezTo>
                        <a:pt x="26" y="7"/>
                        <a:pt x="26" y="7"/>
                        <a:pt x="26" y="7"/>
                      </a:cubicBezTo>
                      <a:cubicBezTo>
                        <a:pt x="39" y="7"/>
                        <a:pt x="39" y="7"/>
                        <a:pt x="39" y="7"/>
                      </a:cubicBezTo>
                      <a:lnTo>
                        <a:pt x="39" y="6"/>
                      </a:lnTo>
                      <a:close/>
                      <a:moveTo>
                        <a:pt x="28" y="5"/>
                      </a:moveTo>
                      <a:cubicBezTo>
                        <a:pt x="28" y="3"/>
                        <a:pt x="30" y="1"/>
                        <a:pt x="32" y="1"/>
                      </a:cubicBezTo>
                      <a:cubicBezTo>
                        <a:pt x="33" y="1"/>
                        <a:pt x="33" y="1"/>
                        <a:pt x="33" y="1"/>
                      </a:cubicBezTo>
                      <a:cubicBezTo>
                        <a:pt x="35" y="1"/>
                        <a:pt x="37" y="3"/>
                        <a:pt x="38" y="5"/>
                      </a:cubicBezTo>
                      <a:lnTo>
                        <a:pt x="28" y="5"/>
                      </a:lnTo>
                      <a:close/>
                      <a:moveTo>
                        <a:pt x="62" y="30"/>
                      </a:moveTo>
                      <a:cubicBezTo>
                        <a:pt x="60" y="23"/>
                        <a:pt x="56" y="17"/>
                        <a:pt x="50" y="13"/>
                      </a:cubicBezTo>
                      <a:cubicBezTo>
                        <a:pt x="50" y="12"/>
                        <a:pt x="50" y="12"/>
                        <a:pt x="50" y="12"/>
                      </a:cubicBezTo>
                      <a:cubicBezTo>
                        <a:pt x="55" y="15"/>
                        <a:pt x="55" y="15"/>
                        <a:pt x="55" y="15"/>
                      </a:cubicBezTo>
                      <a:cubicBezTo>
                        <a:pt x="55" y="15"/>
                        <a:pt x="55" y="15"/>
                        <a:pt x="55" y="15"/>
                      </a:cubicBezTo>
                      <a:cubicBezTo>
                        <a:pt x="57" y="13"/>
                        <a:pt x="56" y="10"/>
                        <a:pt x="54" y="8"/>
                      </a:cubicBezTo>
                      <a:cubicBezTo>
                        <a:pt x="51" y="6"/>
                        <a:pt x="51" y="6"/>
                        <a:pt x="51" y="6"/>
                      </a:cubicBezTo>
                      <a:cubicBezTo>
                        <a:pt x="49" y="5"/>
                        <a:pt x="46" y="6"/>
                        <a:pt x="45" y="8"/>
                      </a:cubicBezTo>
                      <a:cubicBezTo>
                        <a:pt x="44" y="8"/>
                        <a:pt x="44" y="8"/>
                        <a:pt x="44" y="8"/>
                      </a:cubicBezTo>
                      <a:cubicBezTo>
                        <a:pt x="49" y="11"/>
                        <a:pt x="49" y="11"/>
                        <a:pt x="49" y="11"/>
                      </a:cubicBezTo>
                      <a:cubicBezTo>
                        <a:pt x="49" y="12"/>
                        <a:pt x="49" y="12"/>
                        <a:pt x="49" y="12"/>
                      </a:cubicBezTo>
                      <a:cubicBezTo>
                        <a:pt x="44" y="9"/>
                        <a:pt x="39" y="7"/>
                        <a:pt x="33" y="7"/>
                      </a:cubicBezTo>
                      <a:cubicBezTo>
                        <a:pt x="27" y="7"/>
                        <a:pt x="21" y="9"/>
                        <a:pt x="17" y="12"/>
                      </a:cubicBezTo>
                      <a:cubicBezTo>
                        <a:pt x="17" y="12"/>
                        <a:pt x="17" y="12"/>
                        <a:pt x="17" y="12"/>
                      </a:cubicBezTo>
                      <a:cubicBezTo>
                        <a:pt x="17" y="11"/>
                        <a:pt x="17" y="11"/>
                        <a:pt x="17" y="11"/>
                      </a:cubicBezTo>
                      <a:cubicBezTo>
                        <a:pt x="21" y="8"/>
                        <a:pt x="21" y="8"/>
                        <a:pt x="21" y="8"/>
                      </a:cubicBezTo>
                      <a:cubicBezTo>
                        <a:pt x="21" y="8"/>
                        <a:pt x="21" y="8"/>
                        <a:pt x="21" y="8"/>
                      </a:cubicBezTo>
                      <a:cubicBezTo>
                        <a:pt x="20" y="6"/>
                        <a:pt x="17" y="5"/>
                        <a:pt x="14" y="6"/>
                      </a:cubicBezTo>
                      <a:cubicBezTo>
                        <a:pt x="11" y="8"/>
                        <a:pt x="11" y="8"/>
                        <a:pt x="11" y="8"/>
                      </a:cubicBezTo>
                      <a:cubicBezTo>
                        <a:pt x="9" y="10"/>
                        <a:pt x="9" y="13"/>
                        <a:pt x="10" y="15"/>
                      </a:cubicBezTo>
                      <a:cubicBezTo>
                        <a:pt x="11" y="15"/>
                        <a:pt x="11" y="15"/>
                        <a:pt x="11" y="15"/>
                      </a:cubicBezTo>
                      <a:cubicBezTo>
                        <a:pt x="15" y="12"/>
                        <a:pt x="15" y="12"/>
                        <a:pt x="15" y="12"/>
                      </a:cubicBezTo>
                      <a:cubicBezTo>
                        <a:pt x="15" y="13"/>
                        <a:pt x="15" y="13"/>
                        <a:pt x="15" y="13"/>
                      </a:cubicBezTo>
                      <a:cubicBezTo>
                        <a:pt x="15" y="13"/>
                        <a:pt x="15" y="13"/>
                        <a:pt x="15" y="13"/>
                      </a:cubicBezTo>
                      <a:cubicBezTo>
                        <a:pt x="10" y="17"/>
                        <a:pt x="5" y="23"/>
                        <a:pt x="4" y="30"/>
                      </a:cubicBezTo>
                      <a:cubicBezTo>
                        <a:pt x="2" y="31"/>
                        <a:pt x="0" y="33"/>
                        <a:pt x="0" y="35"/>
                      </a:cubicBezTo>
                      <a:cubicBezTo>
                        <a:pt x="0" y="38"/>
                        <a:pt x="0" y="38"/>
                        <a:pt x="0" y="38"/>
                      </a:cubicBezTo>
                      <a:cubicBezTo>
                        <a:pt x="0" y="41"/>
                        <a:pt x="2" y="43"/>
                        <a:pt x="4" y="43"/>
                      </a:cubicBezTo>
                      <a:cubicBezTo>
                        <a:pt x="5" y="50"/>
                        <a:pt x="9" y="56"/>
                        <a:pt x="14" y="60"/>
                      </a:cubicBezTo>
                      <a:cubicBezTo>
                        <a:pt x="14" y="60"/>
                        <a:pt x="14" y="60"/>
                        <a:pt x="14" y="60"/>
                      </a:cubicBezTo>
                      <a:cubicBezTo>
                        <a:pt x="10" y="67"/>
                        <a:pt x="10" y="67"/>
                        <a:pt x="10" y="67"/>
                      </a:cubicBezTo>
                      <a:cubicBezTo>
                        <a:pt x="11" y="68"/>
                        <a:pt x="11" y="68"/>
                        <a:pt x="11" y="68"/>
                      </a:cubicBezTo>
                      <a:cubicBezTo>
                        <a:pt x="9" y="71"/>
                        <a:pt x="9" y="71"/>
                        <a:pt x="9" y="71"/>
                      </a:cubicBezTo>
                      <a:cubicBezTo>
                        <a:pt x="12" y="73"/>
                        <a:pt x="12" y="73"/>
                        <a:pt x="12" y="73"/>
                      </a:cubicBezTo>
                      <a:cubicBezTo>
                        <a:pt x="14" y="70"/>
                        <a:pt x="14" y="70"/>
                        <a:pt x="14" y="70"/>
                      </a:cubicBezTo>
                      <a:cubicBezTo>
                        <a:pt x="15" y="70"/>
                        <a:pt x="15" y="70"/>
                        <a:pt x="15" y="70"/>
                      </a:cubicBezTo>
                      <a:cubicBezTo>
                        <a:pt x="20" y="63"/>
                        <a:pt x="20" y="63"/>
                        <a:pt x="20" y="63"/>
                      </a:cubicBezTo>
                      <a:cubicBezTo>
                        <a:pt x="20" y="63"/>
                        <a:pt x="20" y="63"/>
                        <a:pt x="20" y="63"/>
                      </a:cubicBezTo>
                      <a:cubicBezTo>
                        <a:pt x="24" y="65"/>
                        <a:pt x="28" y="66"/>
                        <a:pt x="33" y="66"/>
                      </a:cubicBezTo>
                      <a:cubicBezTo>
                        <a:pt x="37" y="66"/>
                        <a:pt x="42" y="65"/>
                        <a:pt x="46" y="63"/>
                      </a:cubicBezTo>
                      <a:cubicBezTo>
                        <a:pt x="50" y="70"/>
                        <a:pt x="50" y="70"/>
                        <a:pt x="50" y="70"/>
                      </a:cubicBezTo>
                      <a:cubicBezTo>
                        <a:pt x="52" y="70"/>
                        <a:pt x="52" y="70"/>
                        <a:pt x="52" y="70"/>
                      </a:cubicBezTo>
                      <a:cubicBezTo>
                        <a:pt x="54" y="73"/>
                        <a:pt x="54" y="73"/>
                        <a:pt x="54" y="73"/>
                      </a:cubicBezTo>
                      <a:cubicBezTo>
                        <a:pt x="57" y="71"/>
                        <a:pt x="57" y="71"/>
                        <a:pt x="57" y="71"/>
                      </a:cubicBezTo>
                      <a:cubicBezTo>
                        <a:pt x="55" y="68"/>
                        <a:pt x="55" y="68"/>
                        <a:pt x="55" y="68"/>
                      </a:cubicBezTo>
                      <a:cubicBezTo>
                        <a:pt x="56" y="67"/>
                        <a:pt x="56" y="67"/>
                        <a:pt x="56" y="67"/>
                      </a:cubicBezTo>
                      <a:cubicBezTo>
                        <a:pt x="51" y="60"/>
                        <a:pt x="51" y="60"/>
                        <a:pt x="51" y="60"/>
                      </a:cubicBezTo>
                      <a:cubicBezTo>
                        <a:pt x="57" y="56"/>
                        <a:pt x="60" y="50"/>
                        <a:pt x="62" y="43"/>
                      </a:cubicBezTo>
                      <a:cubicBezTo>
                        <a:pt x="64" y="43"/>
                        <a:pt x="66" y="41"/>
                        <a:pt x="66" y="38"/>
                      </a:cubicBezTo>
                      <a:cubicBezTo>
                        <a:pt x="66" y="35"/>
                        <a:pt x="66" y="35"/>
                        <a:pt x="66" y="35"/>
                      </a:cubicBezTo>
                      <a:cubicBezTo>
                        <a:pt x="66" y="33"/>
                        <a:pt x="64" y="31"/>
                        <a:pt x="62" y="30"/>
                      </a:cubicBezTo>
                      <a:close/>
                      <a:moveTo>
                        <a:pt x="2" y="38"/>
                      </a:moveTo>
                      <a:cubicBezTo>
                        <a:pt x="2" y="35"/>
                        <a:pt x="2" y="35"/>
                        <a:pt x="2" y="35"/>
                      </a:cubicBezTo>
                      <a:cubicBezTo>
                        <a:pt x="2" y="34"/>
                        <a:pt x="2" y="33"/>
                        <a:pt x="3" y="32"/>
                      </a:cubicBezTo>
                      <a:cubicBezTo>
                        <a:pt x="3" y="34"/>
                        <a:pt x="3" y="35"/>
                        <a:pt x="3" y="37"/>
                      </a:cubicBezTo>
                      <a:cubicBezTo>
                        <a:pt x="3" y="38"/>
                        <a:pt x="3" y="40"/>
                        <a:pt x="3" y="41"/>
                      </a:cubicBezTo>
                      <a:cubicBezTo>
                        <a:pt x="2" y="41"/>
                        <a:pt x="2" y="40"/>
                        <a:pt x="2" y="38"/>
                      </a:cubicBezTo>
                      <a:close/>
                      <a:moveTo>
                        <a:pt x="47" y="8"/>
                      </a:moveTo>
                      <a:cubicBezTo>
                        <a:pt x="48" y="7"/>
                        <a:pt x="49" y="7"/>
                        <a:pt x="50" y="8"/>
                      </a:cubicBezTo>
                      <a:cubicBezTo>
                        <a:pt x="53" y="10"/>
                        <a:pt x="53" y="10"/>
                        <a:pt x="53" y="10"/>
                      </a:cubicBezTo>
                      <a:cubicBezTo>
                        <a:pt x="54" y="10"/>
                        <a:pt x="55" y="12"/>
                        <a:pt x="54" y="13"/>
                      </a:cubicBezTo>
                      <a:lnTo>
                        <a:pt x="47" y="8"/>
                      </a:lnTo>
                      <a:close/>
                      <a:moveTo>
                        <a:pt x="11" y="13"/>
                      </a:moveTo>
                      <a:cubicBezTo>
                        <a:pt x="11" y="12"/>
                        <a:pt x="11" y="10"/>
                        <a:pt x="12" y="10"/>
                      </a:cubicBezTo>
                      <a:cubicBezTo>
                        <a:pt x="15" y="8"/>
                        <a:pt x="15" y="8"/>
                        <a:pt x="15" y="8"/>
                      </a:cubicBezTo>
                      <a:cubicBezTo>
                        <a:pt x="16" y="7"/>
                        <a:pt x="16" y="7"/>
                        <a:pt x="17" y="7"/>
                      </a:cubicBezTo>
                      <a:cubicBezTo>
                        <a:pt x="18" y="7"/>
                        <a:pt x="18" y="8"/>
                        <a:pt x="19" y="8"/>
                      </a:cubicBezTo>
                      <a:lnTo>
                        <a:pt x="11" y="13"/>
                      </a:lnTo>
                      <a:close/>
                      <a:moveTo>
                        <a:pt x="15" y="68"/>
                      </a:moveTo>
                      <a:cubicBezTo>
                        <a:pt x="12" y="66"/>
                        <a:pt x="12" y="66"/>
                        <a:pt x="12" y="66"/>
                      </a:cubicBezTo>
                      <a:cubicBezTo>
                        <a:pt x="15" y="62"/>
                        <a:pt x="15" y="62"/>
                        <a:pt x="15" y="62"/>
                      </a:cubicBezTo>
                      <a:cubicBezTo>
                        <a:pt x="17" y="64"/>
                        <a:pt x="17" y="64"/>
                        <a:pt x="17" y="64"/>
                      </a:cubicBezTo>
                      <a:lnTo>
                        <a:pt x="15" y="68"/>
                      </a:lnTo>
                      <a:close/>
                      <a:moveTo>
                        <a:pt x="53" y="66"/>
                      </a:moveTo>
                      <a:cubicBezTo>
                        <a:pt x="51" y="68"/>
                        <a:pt x="51" y="68"/>
                        <a:pt x="51" y="68"/>
                      </a:cubicBezTo>
                      <a:cubicBezTo>
                        <a:pt x="48" y="64"/>
                        <a:pt x="48" y="64"/>
                        <a:pt x="48" y="64"/>
                      </a:cubicBezTo>
                      <a:cubicBezTo>
                        <a:pt x="50" y="62"/>
                        <a:pt x="50" y="62"/>
                        <a:pt x="50" y="62"/>
                      </a:cubicBezTo>
                      <a:lnTo>
                        <a:pt x="53" y="66"/>
                      </a:lnTo>
                      <a:close/>
                      <a:moveTo>
                        <a:pt x="33" y="64"/>
                      </a:moveTo>
                      <a:cubicBezTo>
                        <a:pt x="18" y="64"/>
                        <a:pt x="6" y="52"/>
                        <a:pt x="6" y="37"/>
                      </a:cubicBezTo>
                      <a:cubicBezTo>
                        <a:pt x="6" y="22"/>
                        <a:pt x="18" y="10"/>
                        <a:pt x="33" y="10"/>
                      </a:cubicBezTo>
                      <a:cubicBezTo>
                        <a:pt x="48" y="10"/>
                        <a:pt x="60" y="22"/>
                        <a:pt x="60" y="37"/>
                      </a:cubicBezTo>
                      <a:cubicBezTo>
                        <a:pt x="60" y="52"/>
                        <a:pt x="48" y="64"/>
                        <a:pt x="33" y="64"/>
                      </a:cubicBezTo>
                      <a:close/>
                      <a:moveTo>
                        <a:pt x="64" y="38"/>
                      </a:moveTo>
                      <a:cubicBezTo>
                        <a:pt x="64" y="40"/>
                        <a:pt x="63" y="41"/>
                        <a:pt x="62" y="41"/>
                      </a:cubicBezTo>
                      <a:cubicBezTo>
                        <a:pt x="62" y="40"/>
                        <a:pt x="62" y="38"/>
                        <a:pt x="62" y="37"/>
                      </a:cubicBezTo>
                      <a:cubicBezTo>
                        <a:pt x="62" y="35"/>
                        <a:pt x="62" y="34"/>
                        <a:pt x="62" y="32"/>
                      </a:cubicBezTo>
                      <a:cubicBezTo>
                        <a:pt x="63" y="33"/>
                        <a:pt x="64" y="34"/>
                        <a:pt x="64" y="35"/>
                      </a:cubicBezTo>
                      <a:lnTo>
                        <a:pt x="64" y="38"/>
                      </a:lnTo>
                      <a:close/>
                      <a:moveTo>
                        <a:pt x="33" y="12"/>
                      </a:moveTo>
                      <a:cubicBezTo>
                        <a:pt x="19" y="12"/>
                        <a:pt x="8" y="23"/>
                        <a:pt x="8" y="37"/>
                      </a:cubicBezTo>
                      <a:cubicBezTo>
                        <a:pt x="8" y="50"/>
                        <a:pt x="19" y="61"/>
                        <a:pt x="33" y="61"/>
                      </a:cubicBezTo>
                      <a:cubicBezTo>
                        <a:pt x="46" y="61"/>
                        <a:pt x="57" y="50"/>
                        <a:pt x="57" y="37"/>
                      </a:cubicBezTo>
                      <a:cubicBezTo>
                        <a:pt x="57" y="23"/>
                        <a:pt x="46" y="12"/>
                        <a:pt x="33" y="12"/>
                      </a:cubicBezTo>
                      <a:close/>
                      <a:moveTo>
                        <a:pt x="33" y="60"/>
                      </a:moveTo>
                      <a:cubicBezTo>
                        <a:pt x="20" y="60"/>
                        <a:pt x="10" y="49"/>
                        <a:pt x="10" y="37"/>
                      </a:cubicBezTo>
                      <a:cubicBezTo>
                        <a:pt x="10" y="24"/>
                        <a:pt x="20" y="14"/>
                        <a:pt x="33" y="14"/>
                      </a:cubicBezTo>
                      <a:cubicBezTo>
                        <a:pt x="45" y="14"/>
                        <a:pt x="56" y="24"/>
                        <a:pt x="56" y="37"/>
                      </a:cubicBezTo>
                      <a:cubicBezTo>
                        <a:pt x="56" y="49"/>
                        <a:pt x="45" y="60"/>
                        <a:pt x="33" y="60"/>
                      </a:cubicBezTo>
                      <a:close/>
                      <a:moveTo>
                        <a:pt x="36" y="35"/>
                      </a:moveTo>
                      <a:cubicBezTo>
                        <a:pt x="49" y="35"/>
                        <a:pt x="49" y="35"/>
                        <a:pt x="49" y="35"/>
                      </a:cubicBezTo>
                      <a:cubicBezTo>
                        <a:pt x="49" y="38"/>
                        <a:pt x="49" y="38"/>
                        <a:pt x="49" y="38"/>
                      </a:cubicBezTo>
                      <a:cubicBezTo>
                        <a:pt x="36" y="38"/>
                        <a:pt x="36" y="38"/>
                        <a:pt x="36" y="38"/>
                      </a:cubicBezTo>
                      <a:cubicBezTo>
                        <a:pt x="35" y="40"/>
                        <a:pt x="34" y="40"/>
                        <a:pt x="32" y="40"/>
                      </a:cubicBezTo>
                      <a:cubicBezTo>
                        <a:pt x="30" y="40"/>
                        <a:pt x="28" y="39"/>
                        <a:pt x="28" y="36"/>
                      </a:cubicBezTo>
                      <a:cubicBezTo>
                        <a:pt x="28" y="34"/>
                        <a:pt x="29" y="33"/>
                        <a:pt x="31" y="32"/>
                      </a:cubicBezTo>
                      <a:cubicBezTo>
                        <a:pt x="31" y="16"/>
                        <a:pt x="31" y="16"/>
                        <a:pt x="31" y="16"/>
                      </a:cubicBezTo>
                      <a:cubicBezTo>
                        <a:pt x="34" y="16"/>
                        <a:pt x="34" y="16"/>
                        <a:pt x="34" y="16"/>
                      </a:cubicBezTo>
                      <a:cubicBezTo>
                        <a:pt x="34" y="32"/>
                        <a:pt x="34" y="32"/>
                        <a:pt x="34" y="32"/>
                      </a:cubicBezTo>
                      <a:cubicBezTo>
                        <a:pt x="35" y="33"/>
                        <a:pt x="36" y="34"/>
                        <a:pt x="36" y="35"/>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7" name="Freeform 30">
                  <a:extLst>
                    <a:ext uri="{FF2B5EF4-FFF2-40B4-BE49-F238E27FC236}">
                      <a16:creationId xmlns:a16="http://schemas.microsoft.com/office/drawing/2014/main" id="{90D6D098-7B0B-2F48-AC13-58AA91F76355}"/>
                    </a:ext>
                  </a:extLst>
                </p:cNvPr>
                <p:cNvSpPr>
                  <a:spLocks noEditPoints="1"/>
                </p:cNvSpPr>
                <p:nvPr/>
              </p:nvSpPr>
              <p:spPr bwMode="auto">
                <a:xfrm>
                  <a:off x="4059023" y="5187459"/>
                  <a:ext cx="380904" cy="361535"/>
                </a:xfrm>
                <a:custGeom>
                  <a:avLst/>
                  <a:gdLst>
                    <a:gd name="T0" fmla="*/ 75 w 75"/>
                    <a:gd name="T1" fmla="*/ 27 h 71"/>
                    <a:gd name="T2" fmla="*/ 69 w 75"/>
                    <a:gd name="T3" fmla="*/ 14 h 71"/>
                    <a:gd name="T4" fmla="*/ 64 w 75"/>
                    <a:gd name="T5" fmla="*/ 0 h 71"/>
                    <a:gd name="T6" fmla="*/ 5 w 75"/>
                    <a:gd name="T7" fmla="*/ 11 h 71"/>
                    <a:gd name="T8" fmla="*/ 1 w 75"/>
                    <a:gd name="T9" fmla="*/ 26 h 71"/>
                    <a:gd name="T10" fmla="*/ 0 w 75"/>
                    <a:gd name="T11" fmla="*/ 31 h 71"/>
                    <a:gd name="T12" fmla="*/ 1 w 75"/>
                    <a:gd name="T13" fmla="*/ 65 h 71"/>
                    <a:gd name="T14" fmla="*/ 70 w 75"/>
                    <a:gd name="T15" fmla="*/ 71 h 71"/>
                    <a:gd name="T16" fmla="*/ 70 w 75"/>
                    <a:gd name="T17" fmla="*/ 61 h 71"/>
                    <a:gd name="T18" fmla="*/ 4 w 75"/>
                    <a:gd name="T19" fmla="*/ 26 h 71"/>
                    <a:gd name="T20" fmla="*/ 71 w 75"/>
                    <a:gd name="T21" fmla="*/ 26 h 71"/>
                    <a:gd name="T22" fmla="*/ 58 w 75"/>
                    <a:gd name="T23" fmla="*/ 33 h 71"/>
                    <a:gd name="T24" fmla="*/ 54 w 75"/>
                    <a:gd name="T25" fmla="*/ 28 h 71"/>
                    <a:gd name="T26" fmla="*/ 52 w 75"/>
                    <a:gd name="T27" fmla="*/ 31 h 71"/>
                    <a:gd name="T28" fmla="*/ 44 w 75"/>
                    <a:gd name="T29" fmla="*/ 31 h 71"/>
                    <a:gd name="T30" fmla="*/ 52 w 75"/>
                    <a:gd name="T31" fmla="*/ 31 h 71"/>
                    <a:gd name="T32" fmla="*/ 37 w 75"/>
                    <a:gd name="T33" fmla="*/ 33 h 71"/>
                    <a:gd name="T34" fmla="*/ 42 w 75"/>
                    <a:gd name="T35" fmla="*/ 28 h 71"/>
                    <a:gd name="T36" fmla="*/ 28 w 75"/>
                    <a:gd name="T37" fmla="*/ 33 h 71"/>
                    <a:gd name="T38" fmla="*/ 23 w 75"/>
                    <a:gd name="T39" fmla="*/ 28 h 71"/>
                    <a:gd name="T40" fmla="*/ 21 w 75"/>
                    <a:gd name="T41" fmla="*/ 28 h 71"/>
                    <a:gd name="T42" fmla="*/ 17 w 75"/>
                    <a:gd name="T43" fmla="*/ 33 h 71"/>
                    <a:gd name="T44" fmla="*/ 21 w 75"/>
                    <a:gd name="T45" fmla="*/ 28 h 71"/>
                    <a:gd name="T46" fmla="*/ 18 w 75"/>
                    <a:gd name="T47" fmla="*/ 35 h 71"/>
                    <a:gd name="T48" fmla="*/ 28 w 75"/>
                    <a:gd name="T49" fmla="*/ 35 h 71"/>
                    <a:gd name="T50" fmla="*/ 38 w 75"/>
                    <a:gd name="T51" fmla="*/ 35 h 71"/>
                    <a:gd name="T52" fmla="*/ 48 w 75"/>
                    <a:gd name="T53" fmla="*/ 35 h 71"/>
                    <a:gd name="T54" fmla="*/ 58 w 75"/>
                    <a:gd name="T55" fmla="*/ 35 h 71"/>
                    <a:gd name="T56" fmla="*/ 67 w 75"/>
                    <a:gd name="T57" fmla="*/ 62 h 71"/>
                    <a:gd name="T58" fmla="*/ 29 w 75"/>
                    <a:gd name="T59" fmla="*/ 40 h 71"/>
                    <a:gd name="T60" fmla="*/ 13 w 75"/>
                    <a:gd name="T61" fmla="*/ 62 h 71"/>
                    <a:gd name="T62" fmla="*/ 12 w 75"/>
                    <a:gd name="T63" fmla="*/ 33 h 71"/>
                    <a:gd name="T64" fmla="*/ 28 w 75"/>
                    <a:gd name="T65" fmla="*/ 42 h 71"/>
                    <a:gd name="T66" fmla="*/ 68 w 75"/>
                    <a:gd name="T67" fmla="*/ 33 h 71"/>
                    <a:gd name="T68" fmla="*/ 64 w 75"/>
                    <a:gd name="T69" fmla="*/ 28 h 71"/>
                    <a:gd name="T70" fmla="*/ 68 w 75"/>
                    <a:gd name="T71" fmla="*/ 33 h 71"/>
                    <a:gd name="T72" fmla="*/ 11 w 75"/>
                    <a:gd name="T73" fmla="*/ 14 h 71"/>
                    <a:gd name="T74" fmla="*/ 11 w 75"/>
                    <a:gd name="T75" fmla="*/ 3 h 71"/>
                    <a:gd name="T76" fmla="*/ 67 w 75"/>
                    <a:gd name="T77" fmla="*/ 11 h 71"/>
                    <a:gd name="T78" fmla="*/ 11 w 75"/>
                    <a:gd name="T79" fmla="*/ 31 h 71"/>
                    <a:gd name="T80" fmla="*/ 3 w 75"/>
                    <a:gd name="T81" fmla="*/ 31 h 71"/>
                    <a:gd name="T82" fmla="*/ 4 w 75"/>
                    <a:gd name="T83" fmla="*/ 65 h 71"/>
                    <a:gd name="T84" fmla="*/ 29 w 75"/>
                    <a:gd name="T85" fmla="*/ 64 h 71"/>
                    <a:gd name="T86" fmla="*/ 71 w 75"/>
                    <a:gd name="T87" fmla="*/ 67 h 71"/>
                    <a:gd name="T88" fmla="*/ 4 w 75"/>
                    <a:gd name="T89" fmla="*/ 67 h 71"/>
                    <a:gd name="T90" fmla="*/ 62 w 75"/>
                    <a:gd name="T91" fmla="*/ 56 h 71"/>
                    <a:gd name="T92" fmla="*/ 39 w 75"/>
                    <a:gd name="T93" fmla="*/ 40 h 71"/>
                    <a:gd name="T94" fmla="*/ 39 w 75"/>
                    <a:gd name="T95" fmla="*/ 57 h 71"/>
                    <a:gd name="T96" fmla="*/ 60 w 75"/>
                    <a:gd name="T97" fmla="*/ 5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 h="71">
                      <a:moveTo>
                        <a:pt x="75" y="31"/>
                      </a:moveTo>
                      <a:cubicBezTo>
                        <a:pt x="75" y="28"/>
                        <a:pt x="75" y="28"/>
                        <a:pt x="75" y="28"/>
                      </a:cubicBezTo>
                      <a:cubicBezTo>
                        <a:pt x="75" y="27"/>
                        <a:pt x="75" y="27"/>
                        <a:pt x="75" y="27"/>
                      </a:cubicBezTo>
                      <a:cubicBezTo>
                        <a:pt x="75" y="27"/>
                        <a:pt x="75" y="26"/>
                        <a:pt x="75" y="26"/>
                      </a:cubicBezTo>
                      <a:cubicBezTo>
                        <a:pt x="70" y="14"/>
                        <a:pt x="70" y="14"/>
                        <a:pt x="70" y="14"/>
                      </a:cubicBezTo>
                      <a:cubicBezTo>
                        <a:pt x="70" y="14"/>
                        <a:pt x="69" y="14"/>
                        <a:pt x="69" y="14"/>
                      </a:cubicBezTo>
                      <a:cubicBezTo>
                        <a:pt x="70" y="13"/>
                        <a:pt x="70" y="12"/>
                        <a:pt x="70" y="11"/>
                      </a:cubicBezTo>
                      <a:cubicBezTo>
                        <a:pt x="70" y="5"/>
                        <a:pt x="70" y="5"/>
                        <a:pt x="70" y="5"/>
                      </a:cubicBezTo>
                      <a:cubicBezTo>
                        <a:pt x="70" y="2"/>
                        <a:pt x="67" y="0"/>
                        <a:pt x="64" y="0"/>
                      </a:cubicBezTo>
                      <a:cubicBezTo>
                        <a:pt x="11" y="0"/>
                        <a:pt x="11" y="0"/>
                        <a:pt x="11" y="0"/>
                      </a:cubicBezTo>
                      <a:cubicBezTo>
                        <a:pt x="8" y="0"/>
                        <a:pt x="5" y="2"/>
                        <a:pt x="5" y="5"/>
                      </a:cubicBezTo>
                      <a:cubicBezTo>
                        <a:pt x="5" y="11"/>
                        <a:pt x="5" y="11"/>
                        <a:pt x="5" y="11"/>
                      </a:cubicBezTo>
                      <a:cubicBezTo>
                        <a:pt x="5" y="12"/>
                        <a:pt x="5" y="13"/>
                        <a:pt x="6" y="14"/>
                      </a:cubicBezTo>
                      <a:cubicBezTo>
                        <a:pt x="6" y="14"/>
                        <a:pt x="6" y="14"/>
                        <a:pt x="5" y="14"/>
                      </a:cubicBezTo>
                      <a:cubicBezTo>
                        <a:pt x="1" y="26"/>
                        <a:pt x="1" y="26"/>
                        <a:pt x="1" y="26"/>
                      </a:cubicBezTo>
                      <a:cubicBezTo>
                        <a:pt x="0" y="26"/>
                        <a:pt x="0" y="27"/>
                        <a:pt x="0" y="27"/>
                      </a:cubicBezTo>
                      <a:cubicBezTo>
                        <a:pt x="0" y="27"/>
                        <a:pt x="0" y="27"/>
                        <a:pt x="0" y="28"/>
                      </a:cubicBezTo>
                      <a:cubicBezTo>
                        <a:pt x="0" y="31"/>
                        <a:pt x="0" y="31"/>
                        <a:pt x="0" y="31"/>
                      </a:cubicBezTo>
                      <a:cubicBezTo>
                        <a:pt x="0" y="33"/>
                        <a:pt x="2" y="36"/>
                        <a:pt x="5" y="36"/>
                      </a:cubicBezTo>
                      <a:cubicBezTo>
                        <a:pt x="5" y="61"/>
                        <a:pt x="5" y="61"/>
                        <a:pt x="5" y="61"/>
                      </a:cubicBezTo>
                      <a:cubicBezTo>
                        <a:pt x="3" y="61"/>
                        <a:pt x="1" y="63"/>
                        <a:pt x="1" y="65"/>
                      </a:cubicBezTo>
                      <a:cubicBezTo>
                        <a:pt x="1" y="67"/>
                        <a:pt x="1" y="67"/>
                        <a:pt x="1" y="67"/>
                      </a:cubicBezTo>
                      <a:cubicBezTo>
                        <a:pt x="1" y="69"/>
                        <a:pt x="3" y="71"/>
                        <a:pt x="6" y="71"/>
                      </a:cubicBezTo>
                      <a:cubicBezTo>
                        <a:pt x="70" y="71"/>
                        <a:pt x="70" y="71"/>
                        <a:pt x="70" y="71"/>
                      </a:cubicBezTo>
                      <a:cubicBezTo>
                        <a:pt x="72" y="71"/>
                        <a:pt x="74" y="69"/>
                        <a:pt x="74" y="67"/>
                      </a:cubicBezTo>
                      <a:cubicBezTo>
                        <a:pt x="74" y="65"/>
                        <a:pt x="74" y="65"/>
                        <a:pt x="74" y="65"/>
                      </a:cubicBezTo>
                      <a:cubicBezTo>
                        <a:pt x="74" y="63"/>
                        <a:pt x="72" y="61"/>
                        <a:pt x="70" y="61"/>
                      </a:cubicBezTo>
                      <a:cubicBezTo>
                        <a:pt x="70" y="36"/>
                        <a:pt x="70" y="36"/>
                        <a:pt x="70" y="36"/>
                      </a:cubicBezTo>
                      <a:cubicBezTo>
                        <a:pt x="73" y="36"/>
                        <a:pt x="75" y="33"/>
                        <a:pt x="75" y="31"/>
                      </a:cubicBezTo>
                      <a:close/>
                      <a:moveTo>
                        <a:pt x="4" y="26"/>
                      </a:moveTo>
                      <a:cubicBezTo>
                        <a:pt x="8" y="16"/>
                        <a:pt x="8" y="16"/>
                        <a:pt x="8" y="16"/>
                      </a:cubicBezTo>
                      <a:cubicBezTo>
                        <a:pt x="67" y="16"/>
                        <a:pt x="67" y="16"/>
                        <a:pt x="67" y="16"/>
                      </a:cubicBezTo>
                      <a:cubicBezTo>
                        <a:pt x="71" y="26"/>
                        <a:pt x="71" y="26"/>
                        <a:pt x="71" y="26"/>
                      </a:cubicBezTo>
                      <a:lnTo>
                        <a:pt x="4" y="26"/>
                      </a:lnTo>
                      <a:close/>
                      <a:moveTo>
                        <a:pt x="62" y="31"/>
                      </a:moveTo>
                      <a:cubicBezTo>
                        <a:pt x="62" y="32"/>
                        <a:pt x="60" y="33"/>
                        <a:pt x="58" y="33"/>
                      </a:cubicBezTo>
                      <a:cubicBezTo>
                        <a:pt x="57" y="33"/>
                        <a:pt x="57" y="33"/>
                        <a:pt x="57" y="33"/>
                      </a:cubicBezTo>
                      <a:cubicBezTo>
                        <a:pt x="55" y="33"/>
                        <a:pt x="54" y="32"/>
                        <a:pt x="54" y="31"/>
                      </a:cubicBezTo>
                      <a:cubicBezTo>
                        <a:pt x="54" y="28"/>
                        <a:pt x="54" y="28"/>
                        <a:pt x="54" y="28"/>
                      </a:cubicBezTo>
                      <a:cubicBezTo>
                        <a:pt x="62" y="28"/>
                        <a:pt x="62" y="28"/>
                        <a:pt x="62" y="28"/>
                      </a:cubicBezTo>
                      <a:lnTo>
                        <a:pt x="62" y="31"/>
                      </a:lnTo>
                      <a:close/>
                      <a:moveTo>
                        <a:pt x="52" y="31"/>
                      </a:moveTo>
                      <a:cubicBezTo>
                        <a:pt x="52" y="32"/>
                        <a:pt x="50" y="33"/>
                        <a:pt x="48" y="33"/>
                      </a:cubicBezTo>
                      <a:cubicBezTo>
                        <a:pt x="47" y="33"/>
                        <a:pt x="47" y="33"/>
                        <a:pt x="47" y="33"/>
                      </a:cubicBezTo>
                      <a:cubicBezTo>
                        <a:pt x="45" y="33"/>
                        <a:pt x="44" y="32"/>
                        <a:pt x="44" y="31"/>
                      </a:cubicBezTo>
                      <a:cubicBezTo>
                        <a:pt x="44" y="28"/>
                        <a:pt x="44" y="28"/>
                        <a:pt x="44" y="28"/>
                      </a:cubicBezTo>
                      <a:cubicBezTo>
                        <a:pt x="52" y="28"/>
                        <a:pt x="52" y="28"/>
                        <a:pt x="52" y="28"/>
                      </a:cubicBezTo>
                      <a:lnTo>
                        <a:pt x="52" y="31"/>
                      </a:lnTo>
                      <a:close/>
                      <a:moveTo>
                        <a:pt x="42" y="31"/>
                      </a:moveTo>
                      <a:cubicBezTo>
                        <a:pt x="42" y="32"/>
                        <a:pt x="40" y="33"/>
                        <a:pt x="38" y="33"/>
                      </a:cubicBezTo>
                      <a:cubicBezTo>
                        <a:pt x="37" y="33"/>
                        <a:pt x="37" y="33"/>
                        <a:pt x="37" y="33"/>
                      </a:cubicBezTo>
                      <a:cubicBezTo>
                        <a:pt x="35" y="33"/>
                        <a:pt x="34" y="32"/>
                        <a:pt x="34" y="31"/>
                      </a:cubicBezTo>
                      <a:cubicBezTo>
                        <a:pt x="34" y="28"/>
                        <a:pt x="34" y="28"/>
                        <a:pt x="34" y="28"/>
                      </a:cubicBezTo>
                      <a:cubicBezTo>
                        <a:pt x="42" y="28"/>
                        <a:pt x="42" y="28"/>
                        <a:pt x="42" y="28"/>
                      </a:cubicBezTo>
                      <a:lnTo>
                        <a:pt x="42" y="31"/>
                      </a:lnTo>
                      <a:close/>
                      <a:moveTo>
                        <a:pt x="32" y="31"/>
                      </a:moveTo>
                      <a:cubicBezTo>
                        <a:pt x="32" y="32"/>
                        <a:pt x="30" y="33"/>
                        <a:pt x="28" y="33"/>
                      </a:cubicBezTo>
                      <a:cubicBezTo>
                        <a:pt x="27" y="33"/>
                        <a:pt x="27" y="33"/>
                        <a:pt x="27" y="33"/>
                      </a:cubicBezTo>
                      <a:cubicBezTo>
                        <a:pt x="25" y="33"/>
                        <a:pt x="23" y="32"/>
                        <a:pt x="23" y="31"/>
                      </a:cubicBezTo>
                      <a:cubicBezTo>
                        <a:pt x="23" y="28"/>
                        <a:pt x="23" y="28"/>
                        <a:pt x="23" y="28"/>
                      </a:cubicBezTo>
                      <a:cubicBezTo>
                        <a:pt x="32" y="28"/>
                        <a:pt x="32" y="28"/>
                        <a:pt x="32" y="28"/>
                      </a:cubicBezTo>
                      <a:lnTo>
                        <a:pt x="32" y="31"/>
                      </a:lnTo>
                      <a:close/>
                      <a:moveTo>
                        <a:pt x="21" y="28"/>
                      </a:moveTo>
                      <a:cubicBezTo>
                        <a:pt x="21" y="31"/>
                        <a:pt x="21" y="31"/>
                        <a:pt x="21" y="31"/>
                      </a:cubicBezTo>
                      <a:cubicBezTo>
                        <a:pt x="21" y="32"/>
                        <a:pt x="20" y="33"/>
                        <a:pt x="18" y="33"/>
                      </a:cubicBezTo>
                      <a:cubicBezTo>
                        <a:pt x="17" y="33"/>
                        <a:pt x="17" y="33"/>
                        <a:pt x="17" y="33"/>
                      </a:cubicBezTo>
                      <a:cubicBezTo>
                        <a:pt x="15" y="33"/>
                        <a:pt x="13" y="32"/>
                        <a:pt x="13" y="31"/>
                      </a:cubicBezTo>
                      <a:cubicBezTo>
                        <a:pt x="13" y="28"/>
                        <a:pt x="13" y="28"/>
                        <a:pt x="13" y="28"/>
                      </a:cubicBezTo>
                      <a:lnTo>
                        <a:pt x="21" y="28"/>
                      </a:lnTo>
                      <a:close/>
                      <a:moveTo>
                        <a:pt x="12" y="33"/>
                      </a:moveTo>
                      <a:cubicBezTo>
                        <a:pt x="13" y="35"/>
                        <a:pt x="15" y="35"/>
                        <a:pt x="17" y="35"/>
                      </a:cubicBezTo>
                      <a:cubicBezTo>
                        <a:pt x="18" y="35"/>
                        <a:pt x="18" y="35"/>
                        <a:pt x="18" y="35"/>
                      </a:cubicBezTo>
                      <a:cubicBezTo>
                        <a:pt x="20" y="35"/>
                        <a:pt x="21" y="35"/>
                        <a:pt x="22" y="33"/>
                      </a:cubicBezTo>
                      <a:cubicBezTo>
                        <a:pt x="23" y="35"/>
                        <a:pt x="25" y="35"/>
                        <a:pt x="27" y="35"/>
                      </a:cubicBezTo>
                      <a:cubicBezTo>
                        <a:pt x="28" y="35"/>
                        <a:pt x="28" y="35"/>
                        <a:pt x="28" y="35"/>
                      </a:cubicBezTo>
                      <a:cubicBezTo>
                        <a:pt x="30" y="35"/>
                        <a:pt x="32" y="35"/>
                        <a:pt x="33" y="33"/>
                      </a:cubicBezTo>
                      <a:cubicBezTo>
                        <a:pt x="34" y="35"/>
                        <a:pt x="35" y="35"/>
                        <a:pt x="37" y="35"/>
                      </a:cubicBezTo>
                      <a:cubicBezTo>
                        <a:pt x="38" y="35"/>
                        <a:pt x="38" y="35"/>
                        <a:pt x="38" y="35"/>
                      </a:cubicBezTo>
                      <a:cubicBezTo>
                        <a:pt x="40" y="35"/>
                        <a:pt x="42" y="35"/>
                        <a:pt x="43" y="33"/>
                      </a:cubicBezTo>
                      <a:cubicBezTo>
                        <a:pt x="44" y="35"/>
                        <a:pt x="45" y="35"/>
                        <a:pt x="47" y="35"/>
                      </a:cubicBezTo>
                      <a:cubicBezTo>
                        <a:pt x="48" y="35"/>
                        <a:pt x="48" y="35"/>
                        <a:pt x="48" y="35"/>
                      </a:cubicBezTo>
                      <a:cubicBezTo>
                        <a:pt x="50" y="35"/>
                        <a:pt x="52" y="35"/>
                        <a:pt x="53" y="33"/>
                      </a:cubicBezTo>
                      <a:cubicBezTo>
                        <a:pt x="54" y="35"/>
                        <a:pt x="55" y="35"/>
                        <a:pt x="57" y="35"/>
                      </a:cubicBezTo>
                      <a:cubicBezTo>
                        <a:pt x="58" y="35"/>
                        <a:pt x="58" y="35"/>
                        <a:pt x="58" y="35"/>
                      </a:cubicBezTo>
                      <a:cubicBezTo>
                        <a:pt x="60" y="35"/>
                        <a:pt x="62" y="35"/>
                        <a:pt x="63" y="33"/>
                      </a:cubicBezTo>
                      <a:cubicBezTo>
                        <a:pt x="64" y="35"/>
                        <a:pt x="65" y="35"/>
                        <a:pt x="67" y="35"/>
                      </a:cubicBezTo>
                      <a:cubicBezTo>
                        <a:pt x="67" y="62"/>
                        <a:pt x="67" y="62"/>
                        <a:pt x="67" y="62"/>
                      </a:cubicBezTo>
                      <a:cubicBezTo>
                        <a:pt x="30" y="62"/>
                        <a:pt x="30" y="62"/>
                        <a:pt x="30" y="62"/>
                      </a:cubicBezTo>
                      <a:cubicBezTo>
                        <a:pt x="30" y="41"/>
                        <a:pt x="30" y="41"/>
                        <a:pt x="30" y="41"/>
                      </a:cubicBezTo>
                      <a:cubicBezTo>
                        <a:pt x="30" y="40"/>
                        <a:pt x="30" y="40"/>
                        <a:pt x="29" y="40"/>
                      </a:cubicBezTo>
                      <a:cubicBezTo>
                        <a:pt x="14" y="40"/>
                        <a:pt x="14" y="40"/>
                        <a:pt x="14" y="40"/>
                      </a:cubicBezTo>
                      <a:cubicBezTo>
                        <a:pt x="13" y="40"/>
                        <a:pt x="13" y="40"/>
                        <a:pt x="13" y="41"/>
                      </a:cubicBezTo>
                      <a:cubicBezTo>
                        <a:pt x="13" y="62"/>
                        <a:pt x="13" y="62"/>
                        <a:pt x="13" y="62"/>
                      </a:cubicBezTo>
                      <a:cubicBezTo>
                        <a:pt x="8" y="62"/>
                        <a:pt x="8" y="62"/>
                        <a:pt x="8" y="62"/>
                      </a:cubicBezTo>
                      <a:cubicBezTo>
                        <a:pt x="8" y="35"/>
                        <a:pt x="8" y="35"/>
                        <a:pt x="8" y="35"/>
                      </a:cubicBezTo>
                      <a:cubicBezTo>
                        <a:pt x="10" y="35"/>
                        <a:pt x="11" y="35"/>
                        <a:pt x="12" y="33"/>
                      </a:cubicBezTo>
                      <a:close/>
                      <a:moveTo>
                        <a:pt x="15" y="62"/>
                      </a:moveTo>
                      <a:cubicBezTo>
                        <a:pt x="15" y="42"/>
                        <a:pt x="15" y="42"/>
                        <a:pt x="15" y="42"/>
                      </a:cubicBezTo>
                      <a:cubicBezTo>
                        <a:pt x="28" y="42"/>
                        <a:pt x="28" y="42"/>
                        <a:pt x="28" y="42"/>
                      </a:cubicBezTo>
                      <a:cubicBezTo>
                        <a:pt x="28" y="62"/>
                        <a:pt x="28" y="62"/>
                        <a:pt x="28" y="62"/>
                      </a:cubicBezTo>
                      <a:lnTo>
                        <a:pt x="15" y="62"/>
                      </a:lnTo>
                      <a:close/>
                      <a:moveTo>
                        <a:pt x="68" y="33"/>
                      </a:moveTo>
                      <a:cubicBezTo>
                        <a:pt x="67" y="33"/>
                        <a:pt x="67" y="33"/>
                        <a:pt x="67" y="33"/>
                      </a:cubicBezTo>
                      <a:cubicBezTo>
                        <a:pt x="65" y="33"/>
                        <a:pt x="64" y="32"/>
                        <a:pt x="64" y="31"/>
                      </a:cubicBezTo>
                      <a:cubicBezTo>
                        <a:pt x="64" y="28"/>
                        <a:pt x="64" y="28"/>
                        <a:pt x="64" y="28"/>
                      </a:cubicBezTo>
                      <a:cubicBezTo>
                        <a:pt x="72" y="28"/>
                        <a:pt x="72" y="28"/>
                        <a:pt x="72" y="28"/>
                      </a:cubicBezTo>
                      <a:cubicBezTo>
                        <a:pt x="72" y="31"/>
                        <a:pt x="72" y="31"/>
                        <a:pt x="72" y="31"/>
                      </a:cubicBezTo>
                      <a:cubicBezTo>
                        <a:pt x="72" y="32"/>
                        <a:pt x="70" y="33"/>
                        <a:pt x="68" y="33"/>
                      </a:cubicBezTo>
                      <a:close/>
                      <a:moveTo>
                        <a:pt x="67" y="11"/>
                      </a:moveTo>
                      <a:cubicBezTo>
                        <a:pt x="67" y="13"/>
                        <a:pt x="66" y="14"/>
                        <a:pt x="64" y="14"/>
                      </a:cubicBezTo>
                      <a:cubicBezTo>
                        <a:pt x="11" y="14"/>
                        <a:pt x="11" y="14"/>
                        <a:pt x="11" y="14"/>
                      </a:cubicBezTo>
                      <a:cubicBezTo>
                        <a:pt x="9" y="14"/>
                        <a:pt x="8" y="13"/>
                        <a:pt x="8" y="11"/>
                      </a:cubicBezTo>
                      <a:cubicBezTo>
                        <a:pt x="8" y="5"/>
                        <a:pt x="8" y="5"/>
                        <a:pt x="8" y="5"/>
                      </a:cubicBezTo>
                      <a:cubicBezTo>
                        <a:pt x="8" y="4"/>
                        <a:pt x="9" y="3"/>
                        <a:pt x="11" y="3"/>
                      </a:cubicBezTo>
                      <a:cubicBezTo>
                        <a:pt x="64" y="3"/>
                        <a:pt x="64" y="3"/>
                        <a:pt x="64" y="3"/>
                      </a:cubicBezTo>
                      <a:cubicBezTo>
                        <a:pt x="66" y="3"/>
                        <a:pt x="67" y="4"/>
                        <a:pt x="67" y="5"/>
                      </a:cubicBezTo>
                      <a:lnTo>
                        <a:pt x="67" y="11"/>
                      </a:lnTo>
                      <a:close/>
                      <a:moveTo>
                        <a:pt x="3" y="28"/>
                      </a:moveTo>
                      <a:cubicBezTo>
                        <a:pt x="11" y="28"/>
                        <a:pt x="11" y="28"/>
                        <a:pt x="11" y="28"/>
                      </a:cubicBezTo>
                      <a:cubicBezTo>
                        <a:pt x="11" y="31"/>
                        <a:pt x="11" y="31"/>
                        <a:pt x="11" y="31"/>
                      </a:cubicBezTo>
                      <a:cubicBezTo>
                        <a:pt x="11" y="32"/>
                        <a:pt x="10" y="33"/>
                        <a:pt x="8" y="33"/>
                      </a:cubicBezTo>
                      <a:cubicBezTo>
                        <a:pt x="7" y="33"/>
                        <a:pt x="7" y="33"/>
                        <a:pt x="7" y="33"/>
                      </a:cubicBezTo>
                      <a:cubicBezTo>
                        <a:pt x="5" y="33"/>
                        <a:pt x="3" y="32"/>
                        <a:pt x="3" y="31"/>
                      </a:cubicBezTo>
                      <a:lnTo>
                        <a:pt x="3" y="28"/>
                      </a:lnTo>
                      <a:close/>
                      <a:moveTo>
                        <a:pt x="4" y="67"/>
                      </a:moveTo>
                      <a:cubicBezTo>
                        <a:pt x="4" y="65"/>
                        <a:pt x="4" y="65"/>
                        <a:pt x="4" y="65"/>
                      </a:cubicBezTo>
                      <a:cubicBezTo>
                        <a:pt x="4" y="65"/>
                        <a:pt x="5" y="64"/>
                        <a:pt x="6" y="64"/>
                      </a:cubicBezTo>
                      <a:cubicBezTo>
                        <a:pt x="14" y="64"/>
                        <a:pt x="14" y="64"/>
                        <a:pt x="14" y="64"/>
                      </a:cubicBezTo>
                      <a:cubicBezTo>
                        <a:pt x="29" y="64"/>
                        <a:pt x="29" y="64"/>
                        <a:pt x="29" y="64"/>
                      </a:cubicBezTo>
                      <a:cubicBezTo>
                        <a:pt x="70" y="64"/>
                        <a:pt x="70" y="64"/>
                        <a:pt x="70" y="64"/>
                      </a:cubicBezTo>
                      <a:cubicBezTo>
                        <a:pt x="70" y="64"/>
                        <a:pt x="71" y="65"/>
                        <a:pt x="71" y="65"/>
                      </a:cubicBezTo>
                      <a:cubicBezTo>
                        <a:pt x="71" y="67"/>
                        <a:pt x="71" y="67"/>
                        <a:pt x="71" y="67"/>
                      </a:cubicBezTo>
                      <a:cubicBezTo>
                        <a:pt x="71" y="68"/>
                        <a:pt x="70" y="68"/>
                        <a:pt x="70" y="68"/>
                      </a:cubicBezTo>
                      <a:cubicBezTo>
                        <a:pt x="6" y="68"/>
                        <a:pt x="6" y="68"/>
                        <a:pt x="6" y="68"/>
                      </a:cubicBezTo>
                      <a:cubicBezTo>
                        <a:pt x="5" y="68"/>
                        <a:pt x="4" y="68"/>
                        <a:pt x="4" y="67"/>
                      </a:cubicBezTo>
                      <a:close/>
                      <a:moveTo>
                        <a:pt x="39" y="57"/>
                      </a:moveTo>
                      <a:cubicBezTo>
                        <a:pt x="61" y="57"/>
                        <a:pt x="61" y="57"/>
                        <a:pt x="61" y="57"/>
                      </a:cubicBezTo>
                      <a:cubicBezTo>
                        <a:pt x="62" y="57"/>
                        <a:pt x="62" y="56"/>
                        <a:pt x="62" y="56"/>
                      </a:cubicBezTo>
                      <a:cubicBezTo>
                        <a:pt x="62" y="41"/>
                        <a:pt x="62" y="41"/>
                        <a:pt x="62" y="41"/>
                      </a:cubicBezTo>
                      <a:cubicBezTo>
                        <a:pt x="62" y="40"/>
                        <a:pt x="62" y="40"/>
                        <a:pt x="61" y="40"/>
                      </a:cubicBezTo>
                      <a:cubicBezTo>
                        <a:pt x="39" y="40"/>
                        <a:pt x="39" y="40"/>
                        <a:pt x="39" y="40"/>
                      </a:cubicBezTo>
                      <a:cubicBezTo>
                        <a:pt x="38" y="40"/>
                        <a:pt x="38" y="40"/>
                        <a:pt x="38" y="41"/>
                      </a:cubicBezTo>
                      <a:cubicBezTo>
                        <a:pt x="38" y="56"/>
                        <a:pt x="38" y="56"/>
                        <a:pt x="38" y="56"/>
                      </a:cubicBezTo>
                      <a:cubicBezTo>
                        <a:pt x="38" y="56"/>
                        <a:pt x="38" y="57"/>
                        <a:pt x="39" y="57"/>
                      </a:cubicBezTo>
                      <a:close/>
                      <a:moveTo>
                        <a:pt x="40" y="42"/>
                      </a:moveTo>
                      <a:cubicBezTo>
                        <a:pt x="60" y="42"/>
                        <a:pt x="60" y="42"/>
                        <a:pt x="60" y="42"/>
                      </a:cubicBezTo>
                      <a:cubicBezTo>
                        <a:pt x="60" y="55"/>
                        <a:pt x="60" y="55"/>
                        <a:pt x="60" y="55"/>
                      </a:cubicBezTo>
                      <a:cubicBezTo>
                        <a:pt x="40" y="55"/>
                        <a:pt x="40" y="55"/>
                        <a:pt x="40" y="55"/>
                      </a:cubicBezTo>
                      <a:lnTo>
                        <a:pt x="4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8" name="Freeform 17">
                  <a:extLst>
                    <a:ext uri="{FF2B5EF4-FFF2-40B4-BE49-F238E27FC236}">
                      <a16:creationId xmlns:a16="http://schemas.microsoft.com/office/drawing/2014/main" id="{18E7FC8B-B535-684D-83ED-22956FEF1E12}"/>
                    </a:ext>
                  </a:extLst>
                </p:cNvPr>
                <p:cNvSpPr>
                  <a:spLocks noEditPoints="1"/>
                </p:cNvSpPr>
                <p:nvPr/>
              </p:nvSpPr>
              <p:spPr bwMode="auto">
                <a:xfrm>
                  <a:off x="7896926" y="4698910"/>
                  <a:ext cx="465660" cy="394442"/>
                </a:xfrm>
                <a:custGeom>
                  <a:avLst/>
                  <a:gdLst>
                    <a:gd name="T0" fmla="*/ 70 w 72"/>
                    <a:gd name="T1" fmla="*/ 16 h 61"/>
                    <a:gd name="T2" fmla="*/ 56 w 72"/>
                    <a:gd name="T3" fmla="*/ 18 h 61"/>
                    <a:gd name="T4" fmla="*/ 43 w 72"/>
                    <a:gd name="T5" fmla="*/ 46 h 61"/>
                    <a:gd name="T6" fmla="*/ 12 w 72"/>
                    <a:gd name="T7" fmla="*/ 46 h 61"/>
                    <a:gd name="T8" fmla="*/ 13 w 72"/>
                    <a:gd name="T9" fmla="*/ 49 h 61"/>
                    <a:gd name="T10" fmla="*/ 48 w 72"/>
                    <a:gd name="T11" fmla="*/ 51 h 61"/>
                    <a:gd name="T12" fmla="*/ 13 w 72"/>
                    <a:gd name="T13" fmla="*/ 52 h 61"/>
                    <a:gd name="T14" fmla="*/ 9 w 72"/>
                    <a:gd name="T15" fmla="*/ 45 h 61"/>
                    <a:gd name="T16" fmla="*/ 7 w 72"/>
                    <a:gd name="T17" fmla="*/ 42 h 61"/>
                    <a:gd name="T18" fmla="*/ 1 w 72"/>
                    <a:gd name="T19" fmla="*/ 23 h 61"/>
                    <a:gd name="T20" fmla="*/ 10 w 72"/>
                    <a:gd name="T21" fmla="*/ 41 h 61"/>
                    <a:gd name="T22" fmla="*/ 43 w 72"/>
                    <a:gd name="T23" fmla="*/ 43 h 61"/>
                    <a:gd name="T24" fmla="*/ 54 w 72"/>
                    <a:gd name="T25" fmla="*/ 17 h 61"/>
                    <a:gd name="T26" fmla="*/ 70 w 72"/>
                    <a:gd name="T27" fmla="*/ 13 h 61"/>
                    <a:gd name="T28" fmla="*/ 18 w 72"/>
                    <a:gd name="T29" fmla="*/ 57 h 61"/>
                    <a:gd name="T30" fmla="*/ 11 w 72"/>
                    <a:gd name="T31" fmla="*/ 57 h 61"/>
                    <a:gd name="T32" fmla="*/ 18 w 72"/>
                    <a:gd name="T33" fmla="*/ 57 h 61"/>
                    <a:gd name="T34" fmla="*/ 14 w 72"/>
                    <a:gd name="T35" fmla="*/ 55 h 61"/>
                    <a:gd name="T36" fmla="*/ 14 w 72"/>
                    <a:gd name="T37" fmla="*/ 59 h 61"/>
                    <a:gd name="T38" fmla="*/ 45 w 72"/>
                    <a:gd name="T39" fmla="*/ 57 h 61"/>
                    <a:gd name="T40" fmla="*/ 38 w 72"/>
                    <a:gd name="T41" fmla="*/ 57 h 61"/>
                    <a:gd name="T42" fmla="*/ 45 w 72"/>
                    <a:gd name="T43" fmla="*/ 57 h 61"/>
                    <a:gd name="T44" fmla="*/ 41 w 72"/>
                    <a:gd name="T45" fmla="*/ 55 h 61"/>
                    <a:gd name="T46" fmla="*/ 41 w 72"/>
                    <a:gd name="T47" fmla="*/ 59 h 61"/>
                    <a:gd name="T48" fmla="*/ 12 w 72"/>
                    <a:gd name="T49" fmla="*/ 37 h 61"/>
                    <a:gd name="T50" fmla="*/ 45 w 72"/>
                    <a:gd name="T51" fmla="*/ 36 h 61"/>
                    <a:gd name="T52" fmla="*/ 12 w 72"/>
                    <a:gd name="T53" fmla="*/ 35 h 61"/>
                    <a:gd name="T54" fmla="*/ 12 w 72"/>
                    <a:gd name="T55" fmla="*/ 37 h 61"/>
                    <a:gd name="T56" fmla="*/ 12 w 72"/>
                    <a:gd name="T57" fmla="*/ 40 h 61"/>
                    <a:gd name="T58" fmla="*/ 43 w 72"/>
                    <a:gd name="T59" fmla="*/ 41 h 61"/>
                    <a:gd name="T60" fmla="*/ 43 w 72"/>
                    <a:gd name="T61" fmla="*/ 39 h 61"/>
                    <a:gd name="T62" fmla="*/ 37 w 72"/>
                    <a:gd name="T63" fmla="*/ 31 h 61"/>
                    <a:gd name="T64" fmla="*/ 44 w 72"/>
                    <a:gd name="T65" fmla="*/ 30 h 61"/>
                    <a:gd name="T66" fmla="*/ 43 w 72"/>
                    <a:gd name="T67" fmla="*/ 0 h 61"/>
                    <a:gd name="T68" fmla="*/ 36 w 72"/>
                    <a:gd name="T69" fmla="*/ 0 h 61"/>
                    <a:gd name="T70" fmla="*/ 37 w 72"/>
                    <a:gd name="T71" fmla="*/ 31 h 61"/>
                    <a:gd name="T72" fmla="*/ 31 w 72"/>
                    <a:gd name="T73" fmla="*/ 31 h 61"/>
                    <a:gd name="T74" fmla="*/ 32 w 72"/>
                    <a:gd name="T75" fmla="*/ 8 h 61"/>
                    <a:gd name="T76" fmla="*/ 25 w 72"/>
                    <a:gd name="T77" fmla="*/ 8 h 61"/>
                    <a:gd name="T78" fmla="*/ 24 w 72"/>
                    <a:gd name="T79" fmla="*/ 30 h 61"/>
                    <a:gd name="T80" fmla="*/ 13 w 72"/>
                    <a:gd name="T81" fmla="*/ 31 h 61"/>
                    <a:gd name="T82" fmla="*/ 20 w 72"/>
                    <a:gd name="T83" fmla="*/ 30 h 61"/>
                    <a:gd name="T84" fmla="*/ 20 w 72"/>
                    <a:gd name="T85" fmla="*/ 16 h 61"/>
                    <a:gd name="T86" fmla="*/ 13 w 72"/>
                    <a:gd name="T87" fmla="*/ 16 h 61"/>
                    <a:gd name="T88" fmla="*/ 13 w 72"/>
                    <a:gd name="T89"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1">
                      <a:moveTo>
                        <a:pt x="72" y="14"/>
                      </a:moveTo>
                      <a:cubicBezTo>
                        <a:pt x="72" y="15"/>
                        <a:pt x="71" y="16"/>
                        <a:pt x="70" y="16"/>
                      </a:cubicBezTo>
                      <a:cubicBezTo>
                        <a:pt x="59" y="16"/>
                        <a:pt x="59" y="16"/>
                        <a:pt x="59" y="16"/>
                      </a:cubicBezTo>
                      <a:cubicBezTo>
                        <a:pt x="58" y="16"/>
                        <a:pt x="57" y="17"/>
                        <a:pt x="56" y="18"/>
                      </a:cubicBezTo>
                      <a:cubicBezTo>
                        <a:pt x="49" y="42"/>
                        <a:pt x="49" y="42"/>
                        <a:pt x="49" y="42"/>
                      </a:cubicBezTo>
                      <a:cubicBezTo>
                        <a:pt x="48" y="44"/>
                        <a:pt x="46" y="46"/>
                        <a:pt x="43" y="46"/>
                      </a:cubicBezTo>
                      <a:cubicBezTo>
                        <a:pt x="13" y="46"/>
                        <a:pt x="13" y="46"/>
                        <a:pt x="13" y="46"/>
                      </a:cubicBezTo>
                      <a:cubicBezTo>
                        <a:pt x="13" y="46"/>
                        <a:pt x="12" y="46"/>
                        <a:pt x="12" y="46"/>
                      </a:cubicBezTo>
                      <a:cubicBezTo>
                        <a:pt x="12" y="48"/>
                        <a:pt x="12" y="48"/>
                        <a:pt x="12" y="48"/>
                      </a:cubicBezTo>
                      <a:cubicBezTo>
                        <a:pt x="12" y="49"/>
                        <a:pt x="12" y="49"/>
                        <a:pt x="13" y="49"/>
                      </a:cubicBezTo>
                      <a:cubicBezTo>
                        <a:pt x="47" y="49"/>
                        <a:pt x="47" y="49"/>
                        <a:pt x="47" y="49"/>
                      </a:cubicBezTo>
                      <a:cubicBezTo>
                        <a:pt x="47" y="49"/>
                        <a:pt x="48" y="50"/>
                        <a:pt x="48" y="51"/>
                      </a:cubicBezTo>
                      <a:cubicBezTo>
                        <a:pt x="48" y="52"/>
                        <a:pt x="47" y="52"/>
                        <a:pt x="47" y="52"/>
                      </a:cubicBezTo>
                      <a:cubicBezTo>
                        <a:pt x="13" y="52"/>
                        <a:pt x="13" y="52"/>
                        <a:pt x="13" y="52"/>
                      </a:cubicBezTo>
                      <a:cubicBezTo>
                        <a:pt x="11" y="52"/>
                        <a:pt x="9" y="50"/>
                        <a:pt x="9" y="48"/>
                      </a:cubicBezTo>
                      <a:cubicBezTo>
                        <a:pt x="9" y="45"/>
                        <a:pt x="9" y="45"/>
                        <a:pt x="9" y="45"/>
                      </a:cubicBezTo>
                      <a:cubicBezTo>
                        <a:pt x="9" y="45"/>
                        <a:pt x="9" y="44"/>
                        <a:pt x="9" y="44"/>
                      </a:cubicBezTo>
                      <a:cubicBezTo>
                        <a:pt x="8" y="44"/>
                        <a:pt x="8" y="43"/>
                        <a:pt x="7" y="42"/>
                      </a:cubicBezTo>
                      <a:cubicBezTo>
                        <a:pt x="0" y="25"/>
                        <a:pt x="0" y="25"/>
                        <a:pt x="0" y="25"/>
                      </a:cubicBezTo>
                      <a:cubicBezTo>
                        <a:pt x="0" y="24"/>
                        <a:pt x="0" y="23"/>
                        <a:pt x="1" y="23"/>
                      </a:cubicBezTo>
                      <a:cubicBezTo>
                        <a:pt x="1" y="22"/>
                        <a:pt x="2" y="23"/>
                        <a:pt x="3" y="24"/>
                      </a:cubicBezTo>
                      <a:cubicBezTo>
                        <a:pt x="10" y="41"/>
                        <a:pt x="10" y="41"/>
                        <a:pt x="10" y="41"/>
                      </a:cubicBezTo>
                      <a:cubicBezTo>
                        <a:pt x="11" y="42"/>
                        <a:pt x="12" y="43"/>
                        <a:pt x="13" y="43"/>
                      </a:cubicBezTo>
                      <a:cubicBezTo>
                        <a:pt x="43" y="43"/>
                        <a:pt x="43" y="43"/>
                        <a:pt x="43" y="43"/>
                      </a:cubicBezTo>
                      <a:cubicBezTo>
                        <a:pt x="44" y="43"/>
                        <a:pt x="46" y="42"/>
                        <a:pt x="46" y="41"/>
                      </a:cubicBezTo>
                      <a:cubicBezTo>
                        <a:pt x="54" y="17"/>
                        <a:pt x="54" y="17"/>
                        <a:pt x="54" y="17"/>
                      </a:cubicBezTo>
                      <a:cubicBezTo>
                        <a:pt x="54" y="15"/>
                        <a:pt x="57" y="13"/>
                        <a:pt x="59" y="13"/>
                      </a:cubicBezTo>
                      <a:cubicBezTo>
                        <a:pt x="70" y="13"/>
                        <a:pt x="70" y="13"/>
                        <a:pt x="70" y="13"/>
                      </a:cubicBezTo>
                      <a:cubicBezTo>
                        <a:pt x="71" y="13"/>
                        <a:pt x="72" y="13"/>
                        <a:pt x="72" y="14"/>
                      </a:cubicBezTo>
                      <a:close/>
                      <a:moveTo>
                        <a:pt x="18" y="57"/>
                      </a:moveTo>
                      <a:cubicBezTo>
                        <a:pt x="18" y="59"/>
                        <a:pt x="16" y="61"/>
                        <a:pt x="14" y="61"/>
                      </a:cubicBezTo>
                      <a:cubicBezTo>
                        <a:pt x="12" y="61"/>
                        <a:pt x="11" y="59"/>
                        <a:pt x="11" y="57"/>
                      </a:cubicBezTo>
                      <a:cubicBezTo>
                        <a:pt x="11" y="55"/>
                        <a:pt x="12" y="53"/>
                        <a:pt x="14" y="53"/>
                      </a:cubicBezTo>
                      <a:cubicBezTo>
                        <a:pt x="16" y="53"/>
                        <a:pt x="18" y="55"/>
                        <a:pt x="18" y="57"/>
                      </a:cubicBezTo>
                      <a:close/>
                      <a:moveTo>
                        <a:pt x="16" y="57"/>
                      </a:moveTo>
                      <a:cubicBezTo>
                        <a:pt x="16" y="56"/>
                        <a:pt x="15" y="55"/>
                        <a:pt x="14" y="55"/>
                      </a:cubicBezTo>
                      <a:cubicBezTo>
                        <a:pt x="14" y="55"/>
                        <a:pt x="13" y="56"/>
                        <a:pt x="13" y="57"/>
                      </a:cubicBezTo>
                      <a:cubicBezTo>
                        <a:pt x="13" y="58"/>
                        <a:pt x="14" y="59"/>
                        <a:pt x="14" y="59"/>
                      </a:cubicBezTo>
                      <a:cubicBezTo>
                        <a:pt x="15" y="59"/>
                        <a:pt x="16" y="58"/>
                        <a:pt x="16" y="57"/>
                      </a:cubicBezTo>
                      <a:close/>
                      <a:moveTo>
                        <a:pt x="45" y="57"/>
                      </a:moveTo>
                      <a:cubicBezTo>
                        <a:pt x="45" y="59"/>
                        <a:pt x="43" y="61"/>
                        <a:pt x="41" y="61"/>
                      </a:cubicBezTo>
                      <a:cubicBezTo>
                        <a:pt x="39" y="61"/>
                        <a:pt x="38" y="59"/>
                        <a:pt x="38" y="57"/>
                      </a:cubicBezTo>
                      <a:cubicBezTo>
                        <a:pt x="38" y="55"/>
                        <a:pt x="39" y="53"/>
                        <a:pt x="41" y="53"/>
                      </a:cubicBezTo>
                      <a:cubicBezTo>
                        <a:pt x="43" y="53"/>
                        <a:pt x="45" y="55"/>
                        <a:pt x="45" y="57"/>
                      </a:cubicBezTo>
                      <a:close/>
                      <a:moveTo>
                        <a:pt x="43" y="57"/>
                      </a:moveTo>
                      <a:cubicBezTo>
                        <a:pt x="43" y="56"/>
                        <a:pt x="42" y="55"/>
                        <a:pt x="41" y="55"/>
                      </a:cubicBezTo>
                      <a:cubicBezTo>
                        <a:pt x="40" y="55"/>
                        <a:pt x="40" y="56"/>
                        <a:pt x="40" y="57"/>
                      </a:cubicBezTo>
                      <a:cubicBezTo>
                        <a:pt x="40" y="58"/>
                        <a:pt x="40" y="59"/>
                        <a:pt x="41" y="59"/>
                      </a:cubicBezTo>
                      <a:cubicBezTo>
                        <a:pt x="42" y="59"/>
                        <a:pt x="43" y="58"/>
                        <a:pt x="43" y="57"/>
                      </a:cubicBezTo>
                      <a:close/>
                      <a:moveTo>
                        <a:pt x="12" y="37"/>
                      </a:moveTo>
                      <a:cubicBezTo>
                        <a:pt x="44" y="37"/>
                        <a:pt x="44" y="37"/>
                        <a:pt x="44" y="37"/>
                      </a:cubicBezTo>
                      <a:cubicBezTo>
                        <a:pt x="45" y="37"/>
                        <a:pt x="45" y="36"/>
                        <a:pt x="45" y="36"/>
                      </a:cubicBezTo>
                      <a:cubicBezTo>
                        <a:pt x="45" y="35"/>
                        <a:pt x="45" y="35"/>
                        <a:pt x="44" y="35"/>
                      </a:cubicBezTo>
                      <a:cubicBezTo>
                        <a:pt x="12" y="35"/>
                        <a:pt x="12" y="35"/>
                        <a:pt x="12" y="35"/>
                      </a:cubicBezTo>
                      <a:cubicBezTo>
                        <a:pt x="11" y="35"/>
                        <a:pt x="11" y="35"/>
                        <a:pt x="11" y="36"/>
                      </a:cubicBezTo>
                      <a:cubicBezTo>
                        <a:pt x="11" y="36"/>
                        <a:pt x="11" y="37"/>
                        <a:pt x="12" y="37"/>
                      </a:cubicBezTo>
                      <a:close/>
                      <a:moveTo>
                        <a:pt x="13" y="39"/>
                      </a:moveTo>
                      <a:cubicBezTo>
                        <a:pt x="13" y="39"/>
                        <a:pt x="12" y="40"/>
                        <a:pt x="12" y="40"/>
                      </a:cubicBezTo>
                      <a:cubicBezTo>
                        <a:pt x="12" y="41"/>
                        <a:pt x="13" y="41"/>
                        <a:pt x="13" y="41"/>
                      </a:cubicBezTo>
                      <a:cubicBezTo>
                        <a:pt x="43" y="41"/>
                        <a:pt x="43" y="41"/>
                        <a:pt x="43" y="41"/>
                      </a:cubicBezTo>
                      <a:cubicBezTo>
                        <a:pt x="44" y="41"/>
                        <a:pt x="44" y="41"/>
                        <a:pt x="44" y="40"/>
                      </a:cubicBezTo>
                      <a:cubicBezTo>
                        <a:pt x="44" y="40"/>
                        <a:pt x="44" y="39"/>
                        <a:pt x="43" y="39"/>
                      </a:cubicBezTo>
                      <a:lnTo>
                        <a:pt x="13" y="39"/>
                      </a:lnTo>
                      <a:close/>
                      <a:moveTo>
                        <a:pt x="37" y="31"/>
                      </a:moveTo>
                      <a:cubicBezTo>
                        <a:pt x="43" y="31"/>
                        <a:pt x="43" y="31"/>
                        <a:pt x="43" y="31"/>
                      </a:cubicBezTo>
                      <a:cubicBezTo>
                        <a:pt x="43" y="31"/>
                        <a:pt x="44" y="30"/>
                        <a:pt x="44" y="30"/>
                      </a:cubicBezTo>
                      <a:cubicBezTo>
                        <a:pt x="44" y="0"/>
                        <a:pt x="44" y="0"/>
                        <a:pt x="44" y="0"/>
                      </a:cubicBezTo>
                      <a:cubicBezTo>
                        <a:pt x="44" y="0"/>
                        <a:pt x="43" y="0"/>
                        <a:pt x="43" y="0"/>
                      </a:cubicBezTo>
                      <a:cubicBezTo>
                        <a:pt x="37" y="0"/>
                        <a:pt x="37" y="0"/>
                        <a:pt x="37" y="0"/>
                      </a:cubicBezTo>
                      <a:cubicBezTo>
                        <a:pt x="36" y="0"/>
                        <a:pt x="36" y="0"/>
                        <a:pt x="36" y="0"/>
                      </a:cubicBezTo>
                      <a:cubicBezTo>
                        <a:pt x="36" y="30"/>
                        <a:pt x="36" y="30"/>
                        <a:pt x="36" y="30"/>
                      </a:cubicBezTo>
                      <a:cubicBezTo>
                        <a:pt x="36" y="30"/>
                        <a:pt x="36" y="31"/>
                        <a:pt x="37" y="31"/>
                      </a:cubicBezTo>
                      <a:close/>
                      <a:moveTo>
                        <a:pt x="25" y="31"/>
                      </a:moveTo>
                      <a:cubicBezTo>
                        <a:pt x="31" y="31"/>
                        <a:pt x="31" y="31"/>
                        <a:pt x="31" y="31"/>
                      </a:cubicBezTo>
                      <a:cubicBezTo>
                        <a:pt x="32" y="31"/>
                        <a:pt x="32" y="30"/>
                        <a:pt x="32" y="30"/>
                      </a:cubicBezTo>
                      <a:cubicBezTo>
                        <a:pt x="32" y="8"/>
                        <a:pt x="32" y="8"/>
                        <a:pt x="32" y="8"/>
                      </a:cubicBezTo>
                      <a:cubicBezTo>
                        <a:pt x="32" y="8"/>
                        <a:pt x="32" y="8"/>
                        <a:pt x="31" y="8"/>
                      </a:cubicBezTo>
                      <a:cubicBezTo>
                        <a:pt x="25" y="8"/>
                        <a:pt x="25" y="8"/>
                        <a:pt x="25" y="8"/>
                      </a:cubicBezTo>
                      <a:cubicBezTo>
                        <a:pt x="25" y="8"/>
                        <a:pt x="24" y="8"/>
                        <a:pt x="24" y="8"/>
                      </a:cubicBezTo>
                      <a:cubicBezTo>
                        <a:pt x="24" y="30"/>
                        <a:pt x="24" y="30"/>
                        <a:pt x="24" y="30"/>
                      </a:cubicBezTo>
                      <a:cubicBezTo>
                        <a:pt x="24" y="30"/>
                        <a:pt x="25" y="31"/>
                        <a:pt x="25" y="31"/>
                      </a:cubicBezTo>
                      <a:close/>
                      <a:moveTo>
                        <a:pt x="13" y="31"/>
                      </a:moveTo>
                      <a:cubicBezTo>
                        <a:pt x="20" y="31"/>
                        <a:pt x="20" y="31"/>
                        <a:pt x="20" y="31"/>
                      </a:cubicBezTo>
                      <a:cubicBezTo>
                        <a:pt x="20" y="31"/>
                        <a:pt x="20" y="30"/>
                        <a:pt x="20" y="30"/>
                      </a:cubicBezTo>
                      <a:cubicBezTo>
                        <a:pt x="20" y="16"/>
                        <a:pt x="20" y="16"/>
                        <a:pt x="20" y="16"/>
                      </a:cubicBezTo>
                      <a:cubicBezTo>
                        <a:pt x="20" y="16"/>
                        <a:pt x="20" y="16"/>
                        <a:pt x="20" y="16"/>
                      </a:cubicBezTo>
                      <a:cubicBezTo>
                        <a:pt x="13" y="16"/>
                        <a:pt x="13" y="16"/>
                        <a:pt x="13" y="16"/>
                      </a:cubicBezTo>
                      <a:cubicBezTo>
                        <a:pt x="13" y="16"/>
                        <a:pt x="13" y="16"/>
                        <a:pt x="13" y="16"/>
                      </a:cubicBezTo>
                      <a:cubicBezTo>
                        <a:pt x="13" y="30"/>
                        <a:pt x="13" y="30"/>
                        <a:pt x="13" y="30"/>
                      </a:cubicBezTo>
                      <a:cubicBezTo>
                        <a:pt x="13" y="30"/>
                        <a:pt x="13" y="31"/>
                        <a:pt x="13" y="31"/>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29" name="Freeform 32">
                  <a:extLst>
                    <a:ext uri="{FF2B5EF4-FFF2-40B4-BE49-F238E27FC236}">
                      <a16:creationId xmlns:a16="http://schemas.microsoft.com/office/drawing/2014/main" id="{E2BFBAA2-B774-2746-AB17-6DA3E9767794}"/>
                    </a:ext>
                  </a:extLst>
                </p:cNvPr>
                <p:cNvSpPr>
                  <a:spLocks noEditPoints="1"/>
                </p:cNvSpPr>
                <p:nvPr/>
              </p:nvSpPr>
              <p:spPr bwMode="auto">
                <a:xfrm>
                  <a:off x="7620505" y="4423577"/>
                  <a:ext cx="315067" cy="351792"/>
                </a:xfrm>
                <a:custGeom>
                  <a:avLst/>
                  <a:gdLst>
                    <a:gd name="T0" fmla="*/ 55 w 69"/>
                    <a:gd name="T1" fmla="*/ 0 h 77"/>
                    <a:gd name="T2" fmla="*/ 45 w 69"/>
                    <a:gd name="T3" fmla="*/ 5 h 77"/>
                    <a:gd name="T4" fmla="*/ 31 w 69"/>
                    <a:gd name="T5" fmla="*/ 7 h 77"/>
                    <a:gd name="T6" fmla="*/ 24 w 69"/>
                    <a:gd name="T7" fmla="*/ 7 h 77"/>
                    <a:gd name="T8" fmla="*/ 10 w 69"/>
                    <a:gd name="T9" fmla="*/ 5 h 77"/>
                    <a:gd name="T10" fmla="*/ 0 w 69"/>
                    <a:gd name="T11" fmla="*/ 69 h 77"/>
                    <a:gd name="T12" fmla="*/ 69 w 69"/>
                    <a:gd name="T13" fmla="*/ 14 h 77"/>
                    <a:gd name="T14" fmla="*/ 10 w 69"/>
                    <a:gd name="T15" fmla="*/ 13 h 77"/>
                    <a:gd name="T16" fmla="*/ 24 w 69"/>
                    <a:gd name="T17" fmla="*/ 10 h 77"/>
                    <a:gd name="T18" fmla="*/ 31 w 69"/>
                    <a:gd name="T19" fmla="*/ 10 h 77"/>
                    <a:gd name="T20" fmla="*/ 45 w 69"/>
                    <a:gd name="T21" fmla="*/ 13 h 77"/>
                    <a:gd name="T22" fmla="*/ 55 w 69"/>
                    <a:gd name="T23" fmla="*/ 17 h 77"/>
                    <a:gd name="T24" fmla="*/ 66 w 69"/>
                    <a:gd name="T25" fmla="*/ 14 h 77"/>
                    <a:gd name="T26" fmla="*/ 7 w 69"/>
                    <a:gd name="T27" fmla="*/ 10 h 77"/>
                    <a:gd name="T28" fmla="*/ 61 w 69"/>
                    <a:gd name="T29" fmla="*/ 74 h 77"/>
                    <a:gd name="T30" fmla="*/ 34 w 69"/>
                    <a:gd name="T31" fmla="*/ 39 h 77"/>
                    <a:gd name="T32" fmla="*/ 34 w 69"/>
                    <a:gd name="T33" fmla="*/ 39 h 77"/>
                    <a:gd name="T34" fmla="*/ 33 w 69"/>
                    <a:gd name="T35" fmla="*/ 36 h 77"/>
                    <a:gd name="T36" fmla="*/ 44 w 69"/>
                    <a:gd name="T37" fmla="*/ 33 h 77"/>
                    <a:gd name="T38" fmla="*/ 45 w 69"/>
                    <a:gd name="T39" fmla="*/ 36 h 77"/>
                    <a:gd name="T40" fmla="*/ 54 w 69"/>
                    <a:gd name="T41" fmla="*/ 39 h 77"/>
                    <a:gd name="T42" fmla="*/ 54 w 69"/>
                    <a:gd name="T43" fmla="*/ 39 h 77"/>
                    <a:gd name="T44" fmla="*/ 53 w 69"/>
                    <a:gd name="T45" fmla="*/ 36 h 77"/>
                    <a:gd name="T46" fmla="*/ 14 w 69"/>
                    <a:gd name="T47" fmla="*/ 43 h 77"/>
                    <a:gd name="T48" fmla="*/ 15 w 69"/>
                    <a:gd name="T49" fmla="*/ 46 h 77"/>
                    <a:gd name="T50" fmla="*/ 24 w 69"/>
                    <a:gd name="T51" fmla="*/ 49 h 77"/>
                    <a:gd name="T52" fmla="*/ 24 w 69"/>
                    <a:gd name="T53" fmla="*/ 49 h 77"/>
                    <a:gd name="T54" fmla="*/ 23 w 69"/>
                    <a:gd name="T55" fmla="*/ 46 h 77"/>
                    <a:gd name="T56" fmla="*/ 34 w 69"/>
                    <a:gd name="T57" fmla="*/ 43 h 77"/>
                    <a:gd name="T58" fmla="*/ 35 w 69"/>
                    <a:gd name="T59" fmla="*/ 46 h 77"/>
                    <a:gd name="T60" fmla="*/ 44 w 69"/>
                    <a:gd name="T61" fmla="*/ 49 h 77"/>
                    <a:gd name="T62" fmla="*/ 44 w 69"/>
                    <a:gd name="T63" fmla="*/ 49 h 77"/>
                    <a:gd name="T64" fmla="*/ 43 w 69"/>
                    <a:gd name="T65" fmla="*/ 46 h 77"/>
                    <a:gd name="T66" fmla="*/ 54 w 69"/>
                    <a:gd name="T67" fmla="*/ 43 h 77"/>
                    <a:gd name="T68" fmla="*/ 55 w 69"/>
                    <a:gd name="T69" fmla="*/ 46 h 77"/>
                    <a:gd name="T70" fmla="*/ 14 w 69"/>
                    <a:gd name="T71" fmla="*/ 59 h 77"/>
                    <a:gd name="T72" fmla="*/ 14 w 69"/>
                    <a:gd name="T73" fmla="*/ 59 h 77"/>
                    <a:gd name="T74" fmla="*/ 13 w 69"/>
                    <a:gd name="T75" fmla="*/ 56 h 77"/>
                    <a:gd name="T76" fmla="*/ 24 w 69"/>
                    <a:gd name="T77" fmla="*/ 53 h 77"/>
                    <a:gd name="T78" fmla="*/ 25 w 69"/>
                    <a:gd name="T79" fmla="*/ 56 h 77"/>
                    <a:gd name="T80" fmla="*/ 34 w 69"/>
                    <a:gd name="T81" fmla="*/ 59 h 77"/>
                    <a:gd name="T82" fmla="*/ 34 w 69"/>
                    <a:gd name="T83" fmla="*/ 59 h 77"/>
                    <a:gd name="T84" fmla="*/ 33 w 69"/>
                    <a:gd name="T85" fmla="*/ 56 h 77"/>
                    <a:gd name="T86" fmla="*/ 44 w 69"/>
                    <a:gd name="T87" fmla="*/ 53 h 77"/>
                    <a:gd name="T88" fmla="*/ 45 w 69"/>
                    <a:gd name="T89" fmla="*/ 56 h 77"/>
                    <a:gd name="T90" fmla="*/ 54 w 69"/>
                    <a:gd name="T91" fmla="*/ 59 h 77"/>
                    <a:gd name="T92" fmla="*/ 54 w 69"/>
                    <a:gd name="T93" fmla="*/ 59 h 77"/>
                    <a:gd name="T94" fmla="*/ 53 w 69"/>
                    <a:gd name="T95" fmla="*/ 56 h 77"/>
                    <a:gd name="T96" fmla="*/ 14 w 69"/>
                    <a:gd name="T97" fmla="*/ 63 h 77"/>
                    <a:gd name="T98" fmla="*/ 15 w 69"/>
                    <a:gd name="T99" fmla="*/ 65 h 77"/>
                    <a:gd name="T100" fmla="*/ 24 w 69"/>
                    <a:gd name="T101" fmla="*/ 68 h 77"/>
                    <a:gd name="T102" fmla="*/ 24 w 69"/>
                    <a:gd name="T103" fmla="*/ 68 h 77"/>
                    <a:gd name="T104" fmla="*/ 23 w 69"/>
                    <a:gd name="T105" fmla="*/ 6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9" h="77">
                      <a:moveTo>
                        <a:pt x="61" y="7"/>
                      </a:moveTo>
                      <a:cubicBezTo>
                        <a:pt x="59" y="7"/>
                        <a:pt x="59" y="7"/>
                        <a:pt x="59" y="7"/>
                      </a:cubicBezTo>
                      <a:cubicBezTo>
                        <a:pt x="59" y="5"/>
                        <a:pt x="59" y="5"/>
                        <a:pt x="59" y="5"/>
                      </a:cubicBezTo>
                      <a:cubicBezTo>
                        <a:pt x="59" y="2"/>
                        <a:pt x="57" y="0"/>
                        <a:pt x="55" y="0"/>
                      </a:cubicBezTo>
                      <a:cubicBezTo>
                        <a:pt x="53" y="0"/>
                        <a:pt x="51" y="2"/>
                        <a:pt x="51" y="5"/>
                      </a:cubicBezTo>
                      <a:cubicBezTo>
                        <a:pt x="51" y="7"/>
                        <a:pt x="51" y="7"/>
                        <a:pt x="51" y="7"/>
                      </a:cubicBezTo>
                      <a:cubicBezTo>
                        <a:pt x="45" y="7"/>
                        <a:pt x="45" y="7"/>
                        <a:pt x="45" y="7"/>
                      </a:cubicBezTo>
                      <a:cubicBezTo>
                        <a:pt x="45" y="5"/>
                        <a:pt x="45" y="5"/>
                        <a:pt x="45" y="5"/>
                      </a:cubicBezTo>
                      <a:cubicBezTo>
                        <a:pt x="45" y="2"/>
                        <a:pt x="43" y="0"/>
                        <a:pt x="41" y="0"/>
                      </a:cubicBezTo>
                      <a:cubicBezTo>
                        <a:pt x="39" y="0"/>
                        <a:pt x="37" y="2"/>
                        <a:pt x="37" y="5"/>
                      </a:cubicBezTo>
                      <a:cubicBezTo>
                        <a:pt x="37" y="7"/>
                        <a:pt x="37" y="7"/>
                        <a:pt x="37" y="7"/>
                      </a:cubicBezTo>
                      <a:cubicBezTo>
                        <a:pt x="31" y="7"/>
                        <a:pt x="31" y="7"/>
                        <a:pt x="31" y="7"/>
                      </a:cubicBezTo>
                      <a:cubicBezTo>
                        <a:pt x="31" y="5"/>
                        <a:pt x="31" y="5"/>
                        <a:pt x="31" y="5"/>
                      </a:cubicBezTo>
                      <a:cubicBezTo>
                        <a:pt x="31" y="2"/>
                        <a:pt x="29" y="0"/>
                        <a:pt x="27" y="0"/>
                      </a:cubicBezTo>
                      <a:cubicBezTo>
                        <a:pt x="25" y="0"/>
                        <a:pt x="24" y="2"/>
                        <a:pt x="24" y="5"/>
                      </a:cubicBezTo>
                      <a:cubicBezTo>
                        <a:pt x="24" y="7"/>
                        <a:pt x="24" y="7"/>
                        <a:pt x="24" y="7"/>
                      </a:cubicBezTo>
                      <a:cubicBezTo>
                        <a:pt x="17" y="7"/>
                        <a:pt x="17" y="7"/>
                        <a:pt x="17" y="7"/>
                      </a:cubicBezTo>
                      <a:cubicBezTo>
                        <a:pt x="17" y="5"/>
                        <a:pt x="17" y="5"/>
                        <a:pt x="17" y="5"/>
                      </a:cubicBezTo>
                      <a:cubicBezTo>
                        <a:pt x="17" y="2"/>
                        <a:pt x="16" y="0"/>
                        <a:pt x="14" y="0"/>
                      </a:cubicBezTo>
                      <a:cubicBezTo>
                        <a:pt x="11" y="0"/>
                        <a:pt x="10" y="2"/>
                        <a:pt x="10" y="5"/>
                      </a:cubicBezTo>
                      <a:cubicBezTo>
                        <a:pt x="10" y="7"/>
                        <a:pt x="10" y="7"/>
                        <a:pt x="10" y="7"/>
                      </a:cubicBezTo>
                      <a:cubicBezTo>
                        <a:pt x="7" y="7"/>
                        <a:pt x="7" y="7"/>
                        <a:pt x="7" y="7"/>
                      </a:cubicBezTo>
                      <a:cubicBezTo>
                        <a:pt x="3" y="7"/>
                        <a:pt x="0" y="10"/>
                        <a:pt x="0" y="14"/>
                      </a:cubicBezTo>
                      <a:cubicBezTo>
                        <a:pt x="0" y="69"/>
                        <a:pt x="0" y="69"/>
                        <a:pt x="0" y="69"/>
                      </a:cubicBezTo>
                      <a:cubicBezTo>
                        <a:pt x="0" y="74"/>
                        <a:pt x="3" y="77"/>
                        <a:pt x="7" y="77"/>
                      </a:cubicBezTo>
                      <a:cubicBezTo>
                        <a:pt x="61" y="77"/>
                        <a:pt x="61" y="77"/>
                        <a:pt x="61" y="77"/>
                      </a:cubicBezTo>
                      <a:cubicBezTo>
                        <a:pt x="65" y="77"/>
                        <a:pt x="69" y="74"/>
                        <a:pt x="69" y="69"/>
                      </a:cubicBezTo>
                      <a:cubicBezTo>
                        <a:pt x="69" y="14"/>
                        <a:pt x="69" y="14"/>
                        <a:pt x="69" y="14"/>
                      </a:cubicBezTo>
                      <a:cubicBezTo>
                        <a:pt x="69" y="10"/>
                        <a:pt x="65" y="7"/>
                        <a:pt x="61" y="7"/>
                      </a:cubicBezTo>
                      <a:close/>
                      <a:moveTo>
                        <a:pt x="7" y="10"/>
                      </a:moveTo>
                      <a:cubicBezTo>
                        <a:pt x="10" y="10"/>
                        <a:pt x="10" y="10"/>
                        <a:pt x="10" y="10"/>
                      </a:cubicBezTo>
                      <a:cubicBezTo>
                        <a:pt x="10" y="13"/>
                        <a:pt x="10" y="13"/>
                        <a:pt x="10" y="13"/>
                      </a:cubicBezTo>
                      <a:cubicBezTo>
                        <a:pt x="10" y="15"/>
                        <a:pt x="11" y="17"/>
                        <a:pt x="14" y="17"/>
                      </a:cubicBezTo>
                      <a:cubicBezTo>
                        <a:pt x="16" y="17"/>
                        <a:pt x="17" y="15"/>
                        <a:pt x="17" y="13"/>
                      </a:cubicBezTo>
                      <a:cubicBezTo>
                        <a:pt x="17" y="10"/>
                        <a:pt x="17" y="10"/>
                        <a:pt x="17" y="10"/>
                      </a:cubicBezTo>
                      <a:cubicBezTo>
                        <a:pt x="24" y="10"/>
                        <a:pt x="24" y="10"/>
                        <a:pt x="24" y="10"/>
                      </a:cubicBezTo>
                      <a:cubicBezTo>
                        <a:pt x="24" y="13"/>
                        <a:pt x="24" y="13"/>
                        <a:pt x="24" y="13"/>
                      </a:cubicBezTo>
                      <a:cubicBezTo>
                        <a:pt x="24" y="15"/>
                        <a:pt x="25" y="17"/>
                        <a:pt x="27" y="17"/>
                      </a:cubicBezTo>
                      <a:cubicBezTo>
                        <a:pt x="29" y="17"/>
                        <a:pt x="31" y="15"/>
                        <a:pt x="31" y="13"/>
                      </a:cubicBezTo>
                      <a:cubicBezTo>
                        <a:pt x="31" y="10"/>
                        <a:pt x="31" y="10"/>
                        <a:pt x="31" y="10"/>
                      </a:cubicBezTo>
                      <a:cubicBezTo>
                        <a:pt x="37" y="10"/>
                        <a:pt x="37" y="10"/>
                        <a:pt x="37" y="10"/>
                      </a:cubicBezTo>
                      <a:cubicBezTo>
                        <a:pt x="37" y="13"/>
                        <a:pt x="37" y="13"/>
                        <a:pt x="37" y="13"/>
                      </a:cubicBezTo>
                      <a:cubicBezTo>
                        <a:pt x="37" y="15"/>
                        <a:pt x="39" y="17"/>
                        <a:pt x="41" y="17"/>
                      </a:cubicBezTo>
                      <a:cubicBezTo>
                        <a:pt x="43" y="17"/>
                        <a:pt x="45" y="15"/>
                        <a:pt x="45" y="13"/>
                      </a:cubicBezTo>
                      <a:cubicBezTo>
                        <a:pt x="45" y="10"/>
                        <a:pt x="45" y="10"/>
                        <a:pt x="45" y="10"/>
                      </a:cubicBezTo>
                      <a:cubicBezTo>
                        <a:pt x="51" y="10"/>
                        <a:pt x="51" y="10"/>
                        <a:pt x="51" y="10"/>
                      </a:cubicBezTo>
                      <a:cubicBezTo>
                        <a:pt x="51" y="13"/>
                        <a:pt x="51" y="13"/>
                        <a:pt x="51" y="13"/>
                      </a:cubicBezTo>
                      <a:cubicBezTo>
                        <a:pt x="51" y="15"/>
                        <a:pt x="53" y="17"/>
                        <a:pt x="55" y="17"/>
                      </a:cubicBezTo>
                      <a:cubicBezTo>
                        <a:pt x="57" y="17"/>
                        <a:pt x="59" y="15"/>
                        <a:pt x="59" y="13"/>
                      </a:cubicBezTo>
                      <a:cubicBezTo>
                        <a:pt x="59" y="10"/>
                        <a:pt x="59" y="10"/>
                        <a:pt x="59" y="10"/>
                      </a:cubicBezTo>
                      <a:cubicBezTo>
                        <a:pt x="61" y="10"/>
                        <a:pt x="61" y="10"/>
                        <a:pt x="61" y="10"/>
                      </a:cubicBezTo>
                      <a:cubicBezTo>
                        <a:pt x="64" y="10"/>
                        <a:pt x="66" y="12"/>
                        <a:pt x="66" y="14"/>
                      </a:cubicBezTo>
                      <a:cubicBezTo>
                        <a:pt x="66" y="26"/>
                        <a:pt x="66" y="26"/>
                        <a:pt x="66" y="26"/>
                      </a:cubicBezTo>
                      <a:cubicBezTo>
                        <a:pt x="3" y="26"/>
                        <a:pt x="3" y="26"/>
                        <a:pt x="3" y="26"/>
                      </a:cubicBezTo>
                      <a:cubicBezTo>
                        <a:pt x="3" y="14"/>
                        <a:pt x="3" y="14"/>
                        <a:pt x="3" y="14"/>
                      </a:cubicBezTo>
                      <a:cubicBezTo>
                        <a:pt x="3" y="12"/>
                        <a:pt x="5" y="10"/>
                        <a:pt x="7" y="10"/>
                      </a:cubicBezTo>
                      <a:close/>
                      <a:moveTo>
                        <a:pt x="3" y="28"/>
                      </a:moveTo>
                      <a:cubicBezTo>
                        <a:pt x="66" y="28"/>
                        <a:pt x="66" y="28"/>
                        <a:pt x="66" y="28"/>
                      </a:cubicBezTo>
                      <a:cubicBezTo>
                        <a:pt x="66" y="69"/>
                        <a:pt x="66" y="69"/>
                        <a:pt x="66" y="69"/>
                      </a:cubicBezTo>
                      <a:cubicBezTo>
                        <a:pt x="66" y="72"/>
                        <a:pt x="64" y="74"/>
                        <a:pt x="61" y="74"/>
                      </a:cubicBezTo>
                      <a:cubicBezTo>
                        <a:pt x="7" y="74"/>
                        <a:pt x="7" y="74"/>
                        <a:pt x="7" y="74"/>
                      </a:cubicBezTo>
                      <a:cubicBezTo>
                        <a:pt x="5" y="74"/>
                        <a:pt x="3" y="72"/>
                        <a:pt x="3" y="69"/>
                      </a:cubicBezTo>
                      <a:lnTo>
                        <a:pt x="3" y="28"/>
                      </a:lnTo>
                      <a:close/>
                      <a:moveTo>
                        <a:pt x="34" y="39"/>
                      </a:moveTo>
                      <a:cubicBezTo>
                        <a:pt x="36" y="39"/>
                        <a:pt x="37" y="38"/>
                        <a:pt x="37" y="36"/>
                      </a:cubicBezTo>
                      <a:cubicBezTo>
                        <a:pt x="37" y="34"/>
                        <a:pt x="36" y="33"/>
                        <a:pt x="34" y="33"/>
                      </a:cubicBezTo>
                      <a:cubicBezTo>
                        <a:pt x="33" y="33"/>
                        <a:pt x="31" y="34"/>
                        <a:pt x="31" y="36"/>
                      </a:cubicBezTo>
                      <a:cubicBezTo>
                        <a:pt x="31" y="38"/>
                        <a:pt x="33" y="39"/>
                        <a:pt x="34" y="39"/>
                      </a:cubicBezTo>
                      <a:close/>
                      <a:moveTo>
                        <a:pt x="34" y="35"/>
                      </a:moveTo>
                      <a:cubicBezTo>
                        <a:pt x="35" y="35"/>
                        <a:pt x="35" y="36"/>
                        <a:pt x="35" y="36"/>
                      </a:cubicBezTo>
                      <a:cubicBezTo>
                        <a:pt x="35" y="36"/>
                        <a:pt x="35" y="37"/>
                        <a:pt x="34" y="37"/>
                      </a:cubicBezTo>
                      <a:cubicBezTo>
                        <a:pt x="34" y="37"/>
                        <a:pt x="33" y="36"/>
                        <a:pt x="33" y="36"/>
                      </a:cubicBezTo>
                      <a:cubicBezTo>
                        <a:pt x="33" y="36"/>
                        <a:pt x="34" y="35"/>
                        <a:pt x="34" y="35"/>
                      </a:cubicBezTo>
                      <a:close/>
                      <a:moveTo>
                        <a:pt x="44" y="39"/>
                      </a:moveTo>
                      <a:cubicBezTo>
                        <a:pt x="46" y="39"/>
                        <a:pt x="47" y="38"/>
                        <a:pt x="47" y="36"/>
                      </a:cubicBezTo>
                      <a:cubicBezTo>
                        <a:pt x="47" y="34"/>
                        <a:pt x="46" y="33"/>
                        <a:pt x="44" y="33"/>
                      </a:cubicBezTo>
                      <a:cubicBezTo>
                        <a:pt x="43" y="33"/>
                        <a:pt x="41" y="34"/>
                        <a:pt x="41" y="36"/>
                      </a:cubicBezTo>
                      <a:cubicBezTo>
                        <a:pt x="41" y="38"/>
                        <a:pt x="43" y="39"/>
                        <a:pt x="44" y="39"/>
                      </a:cubicBezTo>
                      <a:close/>
                      <a:moveTo>
                        <a:pt x="44" y="35"/>
                      </a:moveTo>
                      <a:cubicBezTo>
                        <a:pt x="45" y="35"/>
                        <a:pt x="45" y="36"/>
                        <a:pt x="45" y="36"/>
                      </a:cubicBezTo>
                      <a:cubicBezTo>
                        <a:pt x="45" y="36"/>
                        <a:pt x="45" y="37"/>
                        <a:pt x="44" y="37"/>
                      </a:cubicBezTo>
                      <a:cubicBezTo>
                        <a:pt x="44" y="37"/>
                        <a:pt x="43" y="36"/>
                        <a:pt x="43" y="36"/>
                      </a:cubicBezTo>
                      <a:cubicBezTo>
                        <a:pt x="43" y="36"/>
                        <a:pt x="44" y="35"/>
                        <a:pt x="44" y="35"/>
                      </a:cubicBezTo>
                      <a:close/>
                      <a:moveTo>
                        <a:pt x="54" y="39"/>
                      </a:moveTo>
                      <a:cubicBezTo>
                        <a:pt x="56" y="39"/>
                        <a:pt x="57" y="38"/>
                        <a:pt x="57" y="36"/>
                      </a:cubicBezTo>
                      <a:cubicBezTo>
                        <a:pt x="57" y="34"/>
                        <a:pt x="56" y="33"/>
                        <a:pt x="54" y="33"/>
                      </a:cubicBezTo>
                      <a:cubicBezTo>
                        <a:pt x="52" y="33"/>
                        <a:pt x="51" y="34"/>
                        <a:pt x="51" y="36"/>
                      </a:cubicBezTo>
                      <a:cubicBezTo>
                        <a:pt x="51" y="38"/>
                        <a:pt x="52" y="39"/>
                        <a:pt x="54" y="39"/>
                      </a:cubicBezTo>
                      <a:close/>
                      <a:moveTo>
                        <a:pt x="54" y="35"/>
                      </a:moveTo>
                      <a:cubicBezTo>
                        <a:pt x="55" y="35"/>
                        <a:pt x="55" y="36"/>
                        <a:pt x="55" y="36"/>
                      </a:cubicBezTo>
                      <a:cubicBezTo>
                        <a:pt x="55" y="36"/>
                        <a:pt x="55" y="37"/>
                        <a:pt x="54" y="37"/>
                      </a:cubicBezTo>
                      <a:cubicBezTo>
                        <a:pt x="54" y="37"/>
                        <a:pt x="53" y="36"/>
                        <a:pt x="53" y="36"/>
                      </a:cubicBezTo>
                      <a:cubicBezTo>
                        <a:pt x="53" y="36"/>
                        <a:pt x="54" y="35"/>
                        <a:pt x="54" y="35"/>
                      </a:cubicBezTo>
                      <a:close/>
                      <a:moveTo>
                        <a:pt x="14" y="49"/>
                      </a:moveTo>
                      <a:cubicBezTo>
                        <a:pt x="16" y="49"/>
                        <a:pt x="17" y="47"/>
                        <a:pt x="17" y="46"/>
                      </a:cubicBezTo>
                      <a:cubicBezTo>
                        <a:pt x="17" y="44"/>
                        <a:pt x="16" y="43"/>
                        <a:pt x="14" y="43"/>
                      </a:cubicBezTo>
                      <a:cubicBezTo>
                        <a:pt x="13" y="43"/>
                        <a:pt x="11" y="44"/>
                        <a:pt x="11" y="46"/>
                      </a:cubicBezTo>
                      <a:cubicBezTo>
                        <a:pt x="11" y="47"/>
                        <a:pt x="13" y="49"/>
                        <a:pt x="14" y="49"/>
                      </a:cubicBezTo>
                      <a:close/>
                      <a:moveTo>
                        <a:pt x="14" y="45"/>
                      </a:moveTo>
                      <a:cubicBezTo>
                        <a:pt x="15" y="45"/>
                        <a:pt x="15" y="45"/>
                        <a:pt x="15" y="46"/>
                      </a:cubicBezTo>
                      <a:cubicBezTo>
                        <a:pt x="15" y="46"/>
                        <a:pt x="15" y="47"/>
                        <a:pt x="14" y="47"/>
                      </a:cubicBezTo>
                      <a:cubicBezTo>
                        <a:pt x="14" y="47"/>
                        <a:pt x="13" y="46"/>
                        <a:pt x="13" y="46"/>
                      </a:cubicBezTo>
                      <a:cubicBezTo>
                        <a:pt x="13" y="45"/>
                        <a:pt x="14" y="45"/>
                        <a:pt x="14" y="45"/>
                      </a:cubicBezTo>
                      <a:close/>
                      <a:moveTo>
                        <a:pt x="24" y="49"/>
                      </a:moveTo>
                      <a:cubicBezTo>
                        <a:pt x="26" y="49"/>
                        <a:pt x="27" y="47"/>
                        <a:pt x="27" y="46"/>
                      </a:cubicBezTo>
                      <a:cubicBezTo>
                        <a:pt x="27" y="44"/>
                        <a:pt x="26" y="43"/>
                        <a:pt x="24" y="43"/>
                      </a:cubicBezTo>
                      <a:cubicBezTo>
                        <a:pt x="23" y="43"/>
                        <a:pt x="21" y="44"/>
                        <a:pt x="21" y="46"/>
                      </a:cubicBezTo>
                      <a:cubicBezTo>
                        <a:pt x="21" y="47"/>
                        <a:pt x="23" y="49"/>
                        <a:pt x="24" y="49"/>
                      </a:cubicBezTo>
                      <a:close/>
                      <a:moveTo>
                        <a:pt x="24" y="45"/>
                      </a:moveTo>
                      <a:cubicBezTo>
                        <a:pt x="25" y="45"/>
                        <a:pt x="25" y="45"/>
                        <a:pt x="25" y="46"/>
                      </a:cubicBezTo>
                      <a:cubicBezTo>
                        <a:pt x="25" y="46"/>
                        <a:pt x="25" y="47"/>
                        <a:pt x="24" y="47"/>
                      </a:cubicBezTo>
                      <a:cubicBezTo>
                        <a:pt x="24" y="47"/>
                        <a:pt x="23" y="46"/>
                        <a:pt x="23" y="46"/>
                      </a:cubicBezTo>
                      <a:cubicBezTo>
                        <a:pt x="23" y="45"/>
                        <a:pt x="24" y="45"/>
                        <a:pt x="24" y="45"/>
                      </a:cubicBezTo>
                      <a:close/>
                      <a:moveTo>
                        <a:pt x="34" y="49"/>
                      </a:moveTo>
                      <a:cubicBezTo>
                        <a:pt x="36" y="49"/>
                        <a:pt x="37" y="47"/>
                        <a:pt x="37" y="46"/>
                      </a:cubicBezTo>
                      <a:cubicBezTo>
                        <a:pt x="37" y="44"/>
                        <a:pt x="36" y="43"/>
                        <a:pt x="34" y="43"/>
                      </a:cubicBezTo>
                      <a:cubicBezTo>
                        <a:pt x="33" y="43"/>
                        <a:pt x="31" y="44"/>
                        <a:pt x="31" y="46"/>
                      </a:cubicBezTo>
                      <a:cubicBezTo>
                        <a:pt x="31" y="47"/>
                        <a:pt x="33" y="49"/>
                        <a:pt x="34" y="49"/>
                      </a:cubicBezTo>
                      <a:close/>
                      <a:moveTo>
                        <a:pt x="34" y="45"/>
                      </a:moveTo>
                      <a:cubicBezTo>
                        <a:pt x="35" y="45"/>
                        <a:pt x="35" y="45"/>
                        <a:pt x="35" y="46"/>
                      </a:cubicBezTo>
                      <a:cubicBezTo>
                        <a:pt x="35" y="46"/>
                        <a:pt x="35" y="47"/>
                        <a:pt x="34" y="47"/>
                      </a:cubicBezTo>
                      <a:cubicBezTo>
                        <a:pt x="34" y="47"/>
                        <a:pt x="33" y="46"/>
                        <a:pt x="33" y="46"/>
                      </a:cubicBezTo>
                      <a:cubicBezTo>
                        <a:pt x="33" y="45"/>
                        <a:pt x="34" y="45"/>
                        <a:pt x="34" y="45"/>
                      </a:cubicBezTo>
                      <a:close/>
                      <a:moveTo>
                        <a:pt x="44" y="49"/>
                      </a:moveTo>
                      <a:cubicBezTo>
                        <a:pt x="46" y="49"/>
                        <a:pt x="47" y="47"/>
                        <a:pt x="47" y="46"/>
                      </a:cubicBezTo>
                      <a:cubicBezTo>
                        <a:pt x="47" y="44"/>
                        <a:pt x="46" y="43"/>
                        <a:pt x="44" y="43"/>
                      </a:cubicBezTo>
                      <a:cubicBezTo>
                        <a:pt x="43" y="43"/>
                        <a:pt x="41" y="44"/>
                        <a:pt x="41" y="46"/>
                      </a:cubicBezTo>
                      <a:cubicBezTo>
                        <a:pt x="41" y="47"/>
                        <a:pt x="43" y="49"/>
                        <a:pt x="44" y="49"/>
                      </a:cubicBezTo>
                      <a:close/>
                      <a:moveTo>
                        <a:pt x="44" y="45"/>
                      </a:moveTo>
                      <a:cubicBezTo>
                        <a:pt x="45" y="45"/>
                        <a:pt x="45" y="45"/>
                        <a:pt x="45" y="46"/>
                      </a:cubicBezTo>
                      <a:cubicBezTo>
                        <a:pt x="45" y="46"/>
                        <a:pt x="45" y="47"/>
                        <a:pt x="44" y="47"/>
                      </a:cubicBezTo>
                      <a:cubicBezTo>
                        <a:pt x="44" y="47"/>
                        <a:pt x="43" y="46"/>
                        <a:pt x="43" y="46"/>
                      </a:cubicBezTo>
                      <a:cubicBezTo>
                        <a:pt x="43" y="45"/>
                        <a:pt x="44" y="45"/>
                        <a:pt x="44" y="45"/>
                      </a:cubicBezTo>
                      <a:close/>
                      <a:moveTo>
                        <a:pt x="54" y="49"/>
                      </a:moveTo>
                      <a:cubicBezTo>
                        <a:pt x="56" y="49"/>
                        <a:pt x="57" y="47"/>
                        <a:pt x="57" y="46"/>
                      </a:cubicBezTo>
                      <a:cubicBezTo>
                        <a:pt x="57" y="44"/>
                        <a:pt x="56" y="43"/>
                        <a:pt x="54" y="43"/>
                      </a:cubicBezTo>
                      <a:cubicBezTo>
                        <a:pt x="52" y="43"/>
                        <a:pt x="51" y="44"/>
                        <a:pt x="51" y="46"/>
                      </a:cubicBezTo>
                      <a:cubicBezTo>
                        <a:pt x="51" y="47"/>
                        <a:pt x="52" y="49"/>
                        <a:pt x="54" y="49"/>
                      </a:cubicBezTo>
                      <a:close/>
                      <a:moveTo>
                        <a:pt x="54" y="45"/>
                      </a:moveTo>
                      <a:cubicBezTo>
                        <a:pt x="55" y="45"/>
                        <a:pt x="55" y="45"/>
                        <a:pt x="55" y="46"/>
                      </a:cubicBezTo>
                      <a:cubicBezTo>
                        <a:pt x="55" y="46"/>
                        <a:pt x="55" y="47"/>
                        <a:pt x="54" y="47"/>
                      </a:cubicBezTo>
                      <a:cubicBezTo>
                        <a:pt x="54" y="47"/>
                        <a:pt x="53" y="46"/>
                        <a:pt x="53" y="46"/>
                      </a:cubicBezTo>
                      <a:cubicBezTo>
                        <a:pt x="53" y="45"/>
                        <a:pt x="54" y="45"/>
                        <a:pt x="54" y="45"/>
                      </a:cubicBezTo>
                      <a:close/>
                      <a:moveTo>
                        <a:pt x="14" y="59"/>
                      </a:moveTo>
                      <a:cubicBezTo>
                        <a:pt x="16" y="59"/>
                        <a:pt x="17" y="57"/>
                        <a:pt x="17" y="56"/>
                      </a:cubicBezTo>
                      <a:cubicBezTo>
                        <a:pt x="17" y="54"/>
                        <a:pt x="16" y="53"/>
                        <a:pt x="14" y="53"/>
                      </a:cubicBezTo>
                      <a:cubicBezTo>
                        <a:pt x="13" y="53"/>
                        <a:pt x="11" y="54"/>
                        <a:pt x="11" y="56"/>
                      </a:cubicBezTo>
                      <a:cubicBezTo>
                        <a:pt x="11" y="57"/>
                        <a:pt x="13" y="59"/>
                        <a:pt x="14" y="59"/>
                      </a:cubicBezTo>
                      <a:close/>
                      <a:moveTo>
                        <a:pt x="14" y="55"/>
                      </a:moveTo>
                      <a:cubicBezTo>
                        <a:pt x="15" y="55"/>
                        <a:pt x="15" y="55"/>
                        <a:pt x="15" y="56"/>
                      </a:cubicBezTo>
                      <a:cubicBezTo>
                        <a:pt x="15" y="56"/>
                        <a:pt x="15" y="57"/>
                        <a:pt x="14" y="57"/>
                      </a:cubicBezTo>
                      <a:cubicBezTo>
                        <a:pt x="14" y="57"/>
                        <a:pt x="13" y="56"/>
                        <a:pt x="13" y="56"/>
                      </a:cubicBezTo>
                      <a:cubicBezTo>
                        <a:pt x="13" y="55"/>
                        <a:pt x="14" y="55"/>
                        <a:pt x="14" y="55"/>
                      </a:cubicBezTo>
                      <a:close/>
                      <a:moveTo>
                        <a:pt x="24" y="59"/>
                      </a:moveTo>
                      <a:cubicBezTo>
                        <a:pt x="26" y="59"/>
                        <a:pt x="27" y="57"/>
                        <a:pt x="27" y="56"/>
                      </a:cubicBezTo>
                      <a:cubicBezTo>
                        <a:pt x="27" y="54"/>
                        <a:pt x="26" y="53"/>
                        <a:pt x="24" y="53"/>
                      </a:cubicBezTo>
                      <a:cubicBezTo>
                        <a:pt x="23" y="53"/>
                        <a:pt x="21" y="54"/>
                        <a:pt x="21" y="56"/>
                      </a:cubicBezTo>
                      <a:cubicBezTo>
                        <a:pt x="21" y="57"/>
                        <a:pt x="23" y="59"/>
                        <a:pt x="24" y="59"/>
                      </a:cubicBezTo>
                      <a:close/>
                      <a:moveTo>
                        <a:pt x="24" y="55"/>
                      </a:moveTo>
                      <a:cubicBezTo>
                        <a:pt x="25" y="55"/>
                        <a:pt x="25" y="55"/>
                        <a:pt x="25" y="56"/>
                      </a:cubicBezTo>
                      <a:cubicBezTo>
                        <a:pt x="25" y="56"/>
                        <a:pt x="25" y="57"/>
                        <a:pt x="24" y="57"/>
                      </a:cubicBezTo>
                      <a:cubicBezTo>
                        <a:pt x="24" y="57"/>
                        <a:pt x="23" y="56"/>
                        <a:pt x="23" y="56"/>
                      </a:cubicBezTo>
                      <a:cubicBezTo>
                        <a:pt x="23" y="55"/>
                        <a:pt x="24" y="55"/>
                        <a:pt x="24" y="55"/>
                      </a:cubicBezTo>
                      <a:close/>
                      <a:moveTo>
                        <a:pt x="34" y="59"/>
                      </a:moveTo>
                      <a:cubicBezTo>
                        <a:pt x="36" y="59"/>
                        <a:pt x="37" y="57"/>
                        <a:pt x="37" y="56"/>
                      </a:cubicBezTo>
                      <a:cubicBezTo>
                        <a:pt x="37" y="54"/>
                        <a:pt x="36" y="53"/>
                        <a:pt x="34" y="53"/>
                      </a:cubicBezTo>
                      <a:cubicBezTo>
                        <a:pt x="33" y="53"/>
                        <a:pt x="31" y="54"/>
                        <a:pt x="31" y="56"/>
                      </a:cubicBezTo>
                      <a:cubicBezTo>
                        <a:pt x="31" y="57"/>
                        <a:pt x="33" y="59"/>
                        <a:pt x="34" y="59"/>
                      </a:cubicBezTo>
                      <a:close/>
                      <a:moveTo>
                        <a:pt x="34" y="55"/>
                      </a:moveTo>
                      <a:cubicBezTo>
                        <a:pt x="35" y="55"/>
                        <a:pt x="35" y="55"/>
                        <a:pt x="35" y="56"/>
                      </a:cubicBezTo>
                      <a:cubicBezTo>
                        <a:pt x="35" y="56"/>
                        <a:pt x="35" y="57"/>
                        <a:pt x="34" y="57"/>
                      </a:cubicBezTo>
                      <a:cubicBezTo>
                        <a:pt x="34" y="57"/>
                        <a:pt x="33" y="56"/>
                        <a:pt x="33" y="56"/>
                      </a:cubicBezTo>
                      <a:cubicBezTo>
                        <a:pt x="33" y="55"/>
                        <a:pt x="34" y="55"/>
                        <a:pt x="34" y="55"/>
                      </a:cubicBezTo>
                      <a:close/>
                      <a:moveTo>
                        <a:pt x="44" y="59"/>
                      </a:moveTo>
                      <a:cubicBezTo>
                        <a:pt x="46" y="59"/>
                        <a:pt x="47" y="57"/>
                        <a:pt x="47" y="56"/>
                      </a:cubicBezTo>
                      <a:cubicBezTo>
                        <a:pt x="47" y="54"/>
                        <a:pt x="46" y="53"/>
                        <a:pt x="44" y="53"/>
                      </a:cubicBezTo>
                      <a:cubicBezTo>
                        <a:pt x="43" y="53"/>
                        <a:pt x="41" y="54"/>
                        <a:pt x="41" y="56"/>
                      </a:cubicBezTo>
                      <a:cubicBezTo>
                        <a:pt x="41" y="57"/>
                        <a:pt x="43" y="59"/>
                        <a:pt x="44" y="59"/>
                      </a:cubicBezTo>
                      <a:close/>
                      <a:moveTo>
                        <a:pt x="44" y="55"/>
                      </a:moveTo>
                      <a:cubicBezTo>
                        <a:pt x="45" y="55"/>
                        <a:pt x="45" y="55"/>
                        <a:pt x="45" y="56"/>
                      </a:cubicBezTo>
                      <a:cubicBezTo>
                        <a:pt x="45" y="56"/>
                        <a:pt x="45" y="57"/>
                        <a:pt x="44" y="57"/>
                      </a:cubicBezTo>
                      <a:cubicBezTo>
                        <a:pt x="44" y="57"/>
                        <a:pt x="43" y="56"/>
                        <a:pt x="43" y="56"/>
                      </a:cubicBezTo>
                      <a:cubicBezTo>
                        <a:pt x="43" y="55"/>
                        <a:pt x="44" y="55"/>
                        <a:pt x="44" y="55"/>
                      </a:cubicBezTo>
                      <a:close/>
                      <a:moveTo>
                        <a:pt x="54" y="59"/>
                      </a:moveTo>
                      <a:cubicBezTo>
                        <a:pt x="56" y="59"/>
                        <a:pt x="57" y="57"/>
                        <a:pt x="57" y="56"/>
                      </a:cubicBezTo>
                      <a:cubicBezTo>
                        <a:pt x="57" y="54"/>
                        <a:pt x="56" y="53"/>
                        <a:pt x="54" y="53"/>
                      </a:cubicBezTo>
                      <a:cubicBezTo>
                        <a:pt x="52" y="53"/>
                        <a:pt x="51" y="54"/>
                        <a:pt x="51" y="56"/>
                      </a:cubicBezTo>
                      <a:cubicBezTo>
                        <a:pt x="51" y="57"/>
                        <a:pt x="52" y="59"/>
                        <a:pt x="54" y="59"/>
                      </a:cubicBezTo>
                      <a:close/>
                      <a:moveTo>
                        <a:pt x="54" y="55"/>
                      </a:moveTo>
                      <a:cubicBezTo>
                        <a:pt x="55" y="55"/>
                        <a:pt x="55" y="55"/>
                        <a:pt x="55" y="56"/>
                      </a:cubicBezTo>
                      <a:cubicBezTo>
                        <a:pt x="55" y="56"/>
                        <a:pt x="55" y="57"/>
                        <a:pt x="54" y="57"/>
                      </a:cubicBezTo>
                      <a:cubicBezTo>
                        <a:pt x="54" y="57"/>
                        <a:pt x="53" y="56"/>
                        <a:pt x="53" y="56"/>
                      </a:cubicBezTo>
                      <a:cubicBezTo>
                        <a:pt x="53" y="55"/>
                        <a:pt x="54" y="55"/>
                        <a:pt x="54" y="55"/>
                      </a:cubicBezTo>
                      <a:close/>
                      <a:moveTo>
                        <a:pt x="14" y="68"/>
                      </a:moveTo>
                      <a:cubicBezTo>
                        <a:pt x="16" y="68"/>
                        <a:pt x="17" y="67"/>
                        <a:pt x="17" y="65"/>
                      </a:cubicBezTo>
                      <a:cubicBezTo>
                        <a:pt x="17" y="64"/>
                        <a:pt x="16" y="63"/>
                        <a:pt x="14" y="63"/>
                      </a:cubicBezTo>
                      <a:cubicBezTo>
                        <a:pt x="13" y="63"/>
                        <a:pt x="11" y="64"/>
                        <a:pt x="11" y="65"/>
                      </a:cubicBezTo>
                      <a:cubicBezTo>
                        <a:pt x="11" y="67"/>
                        <a:pt x="13" y="68"/>
                        <a:pt x="14" y="68"/>
                      </a:cubicBezTo>
                      <a:close/>
                      <a:moveTo>
                        <a:pt x="14" y="65"/>
                      </a:moveTo>
                      <a:cubicBezTo>
                        <a:pt x="15" y="65"/>
                        <a:pt x="15" y="65"/>
                        <a:pt x="15" y="65"/>
                      </a:cubicBezTo>
                      <a:cubicBezTo>
                        <a:pt x="15" y="66"/>
                        <a:pt x="15" y="66"/>
                        <a:pt x="14" y="66"/>
                      </a:cubicBezTo>
                      <a:cubicBezTo>
                        <a:pt x="14" y="66"/>
                        <a:pt x="13" y="66"/>
                        <a:pt x="13" y="65"/>
                      </a:cubicBezTo>
                      <a:cubicBezTo>
                        <a:pt x="13" y="65"/>
                        <a:pt x="14" y="65"/>
                        <a:pt x="14" y="65"/>
                      </a:cubicBezTo>
                      <a:close/>
                      <a:moveTo>
                        <a:pt x="24" y="68"/>
                      </a:moveTo>
                      <a:cubicBezTo>
                        <a:pt x="26" y="68"/>
                        <a:pt x="27" y="67"/>
                        <a:pt x="27" y="65"/>
                      </a:cubicBezTo>
                      <a:cubicBezTo>
                        <a:pt x="27" y="64"/>
                        <a:pt x="26" y="63"/>
                        <a:pt x="24" y="63"/>
                      </a:cubicBezTo>
                      <a:cubicBezTo>
                        <a:pt x="23" y="63"/>
                        <a:pt x="21" y="64"/>
                        <a:pt x="21" y="65"/>
                      </a:cubicBezTo>
                      <a:cubicBezTo>
                        <a:pt x="21" y="67"/>
                        <a:pt x="23" y="68"/>
                        <a:pt x="24" y="68"/>
                      </a:cubicBezTo>
                      <a:close/>
                      <a:moveTo>
                        <a:pt x="24" y="65"/>
                      </a:moveTo>
                      <a:cubicBezTo>
                        <a:pt x="25" y="65"/>
                        <a:pt x="25" y="65"/>
                        <a:pt x="25" y="65"/>
                      </a:cubicBezTo>
                      <a:cubicBezTo>
                        <a:pt x="25" y="66"/>
                        <a:pt x="25" y="66"/>
                        <a:pt x="24" y="66"/>
                      </a:cubicBezTo>
                      <a:cubicBezTo>
                        <a:pt x="24" y="66"/>
                        <a:pt x="23" y="66"/>
                        <a:pt x="23" y="65"/>
                      </a:cubicBezTo>
                      <a:cubicBezTo>
                        <a:pt x="23" y="65"/>
                        <a:pt x="24" y="65"/>
                        <a:pt x="24"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0" name="Freeform 14">
                  <a:extLst>
                    <a:ext uri="{FF2B5EF4-FFF2-40B4-BE49-F238E27FC236}">
                      <a16:creationId xmlns:a16="http://schemas.microsoft.com/office/drawing/2014/main" id="{8A011CFE-4EB9-DF4E-970A-823A52513DEE}"/>
                    </a:ext>
                  </a:extLst>
                </p:cNvPr>
                <p:cNvSpPr>
                  <a:spLocks noEditPoints="1"/>
                </p:cNvSpPr>
                <p:nvPr/>
              </p:nvSpPr>
              <p:spPr bwMode="auto">
                <a:xfrm>
                  <a:off x="6256770" y="5751080"/>
                  <a:ext cx="407881" cy="475862"/>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1" name="Freeform 59">
                  <a:extLst>
                    <a:ext uri="{FF2B5EF4-FFF2-40B4-BE49-F238E27FC236}">
                      <a16:creationId xmlns:a16="http://schemas.microsoft.com/office/drawing/2014/main" id="{2B5D0BB3-926C-204C-8357-808A0568E317}"/>
                    </a:ext>
                  </a:extLst>
                </p:cNvPr>
                <p:cNvSpPr>
                  <a:spLocks noEditPoints="1"/>
                </p:cNvSpPr>
                <p:nvPr/>
              </p:nvSpPr>
              <p:spPr bwMode="auto">
                <a:xfrm>
                  <a:off x="7069269" y="4579197"/>
                  <a:ext cx="480692" cy="311800"/>
                </a:xfrm>
                <a:custGeom>
                  <a:avLst/>
                  <a:gdLst>
                    <a:gd name="T0" fmla="*/ 28 w 77"/>
                    <a:gd name="T1" fmla="*/ 2 h 48"/>
                    <a:gd name="T2" fmla="*/ 10 w 77"/>
                    <a:gd name="T3" fmla="*/ 9 h 48"/>
                    <a:gd name="T4" fmla="*/ 0 w 77"/>
                    <a:gd name="T5" fmla="*/ 34 h 48"/>
                    <a:gd name="T6" fmla="*/ 9 w 77"/>
                    <a:gd name="T7" fmla="*/ 42 h 48"/>
                    <a:gd name="T8" fmla="*/ 10 w 77"/>
                    <a:gd name="T9" fmla="*/ 44 h 48"/>
                    <a:gd name="T10" fmla="*/ 12 w 77"/>
                    <a:gd name="T11" fmla="*/ 46 h 48"/>
                    <a:gd name="T12" fmla="*/ 14 w 77"/>
                    <a:gd name="T13" fmla="*/ 47 h 48"/>
                    <a:gd name="T14" fmla="*/ 16 w 77"/>
                    <a:gd name="T15" fmla="*/ 48 h 48"/>
                    <a:gd name="T16" fmla="*/ 19 w 77"/>
                    <a:gd name="T17" fmla="*/ 48 h 48"/>
                    <a:gd name="T18" fmla="*/ 22 w 77"/>
                    <a:gd name="T19" fmla="*/ 47 h 48"/>
                    <a:gd name="T20" fmla="*/ 24 w 77"/>
                    <a:gd name="T21" fmla="*/ 46 h 48"/>
                    <a:gd name="T22" fmla="*/ 25 w 77"/>
                    <a:gd name="T23" fmla="*/ 43 h 48"/>
                    <a:gd name="T24" fmla="*/ 50 w 77"/>
                    <a:gd name="T25" fmla="*/ 42 h 48"/>
                    <a:gd name="T26" fmla="*/ 51 w 77"/>
                    <a:gd name="T27" fmla="*/ 44 h 48"/>
                    <a:gd name="T28" fmla="*/ 52 w 77"/>
                    <a:gd name="T29" fmla="*/ 46 h 48"/>
                    <a:gd name="T30" fmla="*/ 54 w 77"/>
                    <a:gd name="T31" fmla="*/ 47 h 48"/>
                    <a:gd name="T32" fmla="*/ 56 w 77"/>
                    <a:gd name="T33" fmla="*/ 48 h 48"/>
                    <a:gd name="T34" fmla="*/ 60 w 77"/>
                    <a:gd name="T35" fmla="*/ 48 h 48"/>
                    <a:gd name="T36" fmla="*/ 63 w 77"/>
                    <a:gd name="T37" fmla="*/ 47 h 48"/>
                    <a:gd name="T38" fmla="*/ 64 w 77"/>
                    <a:gd name="T39" fmla="*/ 46 h 48"/>
                    <a:gd name="T40" fmla="*/ 66 w 77"/>
                    <a:gd name="T41" fmla="*/ 43 h 48"/>
                    <a:gd name="T42" fmla="*/ 75 w 77"/>
                    <a:gd name="T43" fmla="*/ 42 h 48"/>
                    <a:gd name="T44" fmla="*/ 77 w 77"/>
                    <a:gd name="T45" fmla="*/ 2 h 48"/>
                    <a:gd name="T46" fmla="*/ 3 w 77"/>
                    <a:gd name="T47" fmla="*/ 39 h 48"/>
                    <a:gd name="T48" fmla="*/ 10 w 77"/>
                    <a:gd name="T49" fmla="*/ 35 h 48"/>
                    <a:gd name="T50" fmla="*/ 21 w 77"/>
                    <a:gd name="T51" fmla="*/ 42 h 48"/>
                    <a:gd name="T52" fmla="*/ 20 w 77"/>
                    <a:gd name="T53" fmla="*/ 43 h 48"/>
                    <a:gd name="T54" fmla="*/ 16 w 77"/>
                    <a:gd name="T55" fmla="*/ 44 h 48"/>
                    <a:gd name="T56" fmla="*/ 14 w 77"/>
                    <a:gd name="T57" fmla="*/ 42 h 48"/>
                    <a:gd name="T58" fmla="*/ 13 w 77"/>
                    <a:gd name="T59" fmla="*/ 40 h 48"/>
                    <a:gd name="T60" fmla="*/ 15 w 77"/>
                    <a:gd name="T61" fmla="*/ 36 h 48"/>
                    <a:gd name="T62" fmla="*/ 17 w 77"/>
                    <a:gd name="T63" fmla="*/ 35 h 48"/>
                    <a:gd name="T64" fmla="*/ 20 w 77"/>
                    <a:gd name="T65" fmla="*/ 36 h 48"/>
                    <a:gd name="T66" fmla="*/ 22 w 77"/>
                    <a:gd name="T67" fmla="*/ 40 h 48"/>
                    <a:gd name="T68" fmla="*/ 17 w 77"/>
                    <a:gd name="T69" fmla="*/ 31 h 48"/>
                    <a:gd name="T70" fmla="*/ 3 w 77"/>
                    <a:gd name="T71" fmla="*/ 32 h 48"/>
                    <a:gd name="T72" fmla="*/ 12 w 77"/>
                    <a:gd name="T73" fmla="*/ 12 h 48"/>
                    <a:gd name="T74" fmla="*/ 29 w 77"/>
                    <a:gd name="T75" fmla="*/ 12 h 48"/>
                    <a:gd name="T76" fmla="*/ 23 w 77"/>
                    <a:gd name="T77" fmla="*/ 33 h 48"/>
                    <a:gd name="T78" fmla="*/ 25 w 77"/>
                    <a:gd name="T79" fmla="*/ 35 h 48"/>
                    <a:gd name="T80" fmla="*/ 51 w 77"/>
                    <a:gd name="T81" fmla="*/ 35 h 48"/>
                    <a:gd name="T82" fmla="*/ 62 w 77"/>
                    <a:gd name="T83" fmla="*/ 42 h 48"/>
                    <a:gd name="T84" fmla="*/ 60 w 77"/>
                    <a:gd name="T85" fmla="*/ 43 h 48"/>
                    <a:gd name="T86" fmla="*/ 56 w 77"/>
                    <a:gd name="T87" fmla="*/ 44 h 48"/>
                    <a:gd name="T88" fmla="*/ 54 w 77"/>
                    <a:gd name="T89" fmla="*/ 42 h 48"/>
                    <a:gd name="T90" fmla="*/ 54 w 77"/>
                    <a:gd name="T91" fmla="*/ 40 h 48"/>
                    <a:gd name="T92" fmla="*/ 55 w 77"/>
                    <a:gd name="T93" fmla="*/ 36 h 48"/>
                    <a:gd name="T94" fmla="*/ 58 w 77"/>
                    <a:gd name="T95" fmla="*/ 35 h 48"/>
                    <a:gd name="T96" fmla="*/ 61 w 77"/>
                    <a:gd name="T97" fmla="*/ 36 h 48"/>
                    <a:gd name="T98" fmla="*/ 63 w 77"/>
                    <a:gd name="T99" fmla="*/ 40 h 48"/>
                    <a:gd name="T100" fmla="*/ 66 w 77"/>
                    <a:gd name="T101" fmla="*/ 39 h 48"/>
                    <a:gd name="T102" fmla="*/ 74 w 77"/>
                    <a:gd name="T103" fmla="*/ 39 h 48"/>
                    <a:gd name="T104" fmla="*/ 58 w 77"/>
                    <a:gd name="T105" fmla="*/ 31 h 48"/>
                    <a:gd name="T106" fmla="*/ 31 w 77"/>
                    <a:gd name="T107" fmla="*/ 32 h 48"/>
                    <a:gd name="T108" fmla="*/ 74 w 77"/>
                    <a:gd name="T109" fmla="*/ 3 h 48"/>
                    <a:gd name="T110" fmla="*/ 18 w 77"/>
                    <a:gd name="T111" fmla="*/ 29 h 48"/>
                    <a:gd name="T112" fmla="*/ 14 w 77"/>
                    <a:gd name="T113" fmla="*/ 27 h 48"/>
                    <a:gd name="T114" fmla="*/ 26 w 77"/>
                    <a:gd name="T115" fmla="*/ 13 h 48"/>
                    <a:gd name="T116" fmla="*/ 6 w 77"/>
                    <a:gd name="T117" fmla="*/ 23 h 48"/>
                    <a:gd name="T118" fmla="*/ 26 w 77"/>
                    <a:gd name="T119" fmla="*/ 25 h 48"/>
                    <a:gd name="T120" fmla="*/ 26 w 77"/>
                    <a:gd name="T121" fmla="*/ 13 h 48"/>
                    <a:gd name="T122" fmla="*/ 14 w 77"/>
                    <a:gd name="T123" fmla="*/ 1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 h="48">
                      <a:moveTo>
                        <a:pt x="75" y="0"/>
                      </a:moveTo>
                      <a:cubicBezTo>
                        <a:pt x="30" y="0"/>
                        <a:pt x="30" y="0"/>
                        <a:pt x="30" y="0"/>
                      </a:cubicBezTo>
                      <a:cubicBezTo>
                        <a:pt x="29" y="0"/>
                        <a:pt x="28" y="1"/>
                        <a:pt x="28" y="2"/>
                      </a:cubicBezTo>
                      <a:cubicBezTo>
                        <a:pt x="28" y="8"/>
                        <a:pt x="28" y="8"/>
                        <a:pt x="28" y="8"/>
                      </a:cubicBezTo>
                      <a:cubicBezTo>
                        <a:pt x="12" y="8"/>
                        <a:pt x="12" y="8"/>
                        <a:pt x="12" y="8"/>
                      </a:cubicBezTo>
                      <a:cubicBezTo>
                        <a:pt x="11" y="8"/>
                        <a:pt x="11" y="8"/>
                        <a:pt x="10" y="9"/>
                      </a:cubicBezTo>
                      <a:cubicBezTo>
                        <a:pt x="1" y="22"/>
                        <a:pt x="1" y="22"/>
                        <a:pt x="1" y="22"/>
                      </a:cubicBezTo>
                      <a:cubicBezTo>
                        <a:pt x="0" y="22"/>
                        <a:pt x="0" y="22"/>
                        <a:pt x="0" y="23"/>
                      </a:cubicBezTo>
                      <a:cubicBezTo>
                        <a:pt x="0" y="34"/>
                        <a:pt x="0" y="34"/>
                        <a:pt x="0" y="34"/>
                      </a:cubicBezTo>
                      <a:cubicBezTo>
                        <a:pt x="0" y="40"/>
                        <a:pt x="0" y="40"/>
                        <a:pt x="0" y="40"/>
                      </a:cubicBezTo>
                      <a:cubicBezTo>
                        <a:pt x="0" y="41"/>
                        <a:pt x="1" y="42"/>
                        <a:pt x="2" y="42"/>
                      </a:cubicBezTo>
                      <a:cubicBezTo>
                        <a:pt x="9" y="42"/>
                        <a:pt x="9" y="42"/>
                        <a:pt x="9" y="42"/>
                      </a:cubicBezTo>
                      <a:cubicBezTo>
                        <a:pt x="9" y="42"/>
                        <a:pt x="9" y="43"/>
                        <a:pt x="10" y="43"/>
                      </a:cubicBezTo>
                      <a:cubicBezTo>
                        <a:pt x="10" y="43"/>
                        <a:pt x="10" y="43"/>
                        <a:pt x="10" y="43"/>
                      </a:cubicBezTo>
                      <a:cubicBezTo>
                        <a:pt x="10" y="44"/>
                        <a:pt x="10" y="44"/>
                        <a:pt x="10" y="44"/>
                      </a:cubicBezTo>
                      <a:cubicBezTo>
                        <a:pt x="10" y="45"/>
                        <a:pt x="10" y="45"/>
                        <a:pt x="11" y="45"/>
                      </a:cubicBezTo>
                      <a:cubicBezTo>
                        <a:pt x="11" y="45"/>
                        <a:pt x="11" y="45"/>
                        <a:pt x="11" y="46"/>
                      </a:cubicBezTo>
                      <a:cubicBezTo>
                        <a:pt x="11" y="46"/>
                        <a:pt x="12" y="46"/>
                        <a:pt x="12" y="46"/>
                      </a:cubicBezTo>
                      <a:cubicBezTo>
                        <a:pt x="12" y="46"/>
                        <a:pt x="12" y="46"/>
                        <a:pt x="12" y="47"/>
                      </a:cubicBezTo>
                      <a:cubicBezTo>
                        <a:pt x="13" y="47"/>
                        <a:pt x="13" y="47"/>
                        <a:pt x="13" y="47"/>
                      </a:cubicBezTo>
                      <a:cubicBezTo>
                        <a:pt x="13" y="47"/>
                        <a:pt x="13" y="47"/>
                        <a:pt x="14" y="47"/>
                      </a:cubicBezTo>
                      <a:cubicBezTo>
                        <a:pt x="14" y="48"/>
                        <a:pt x="14" y="48"/>
                        <a:pt x="14" y="48"/>
                      </a:cubicBezTo>
                      <a:cubicBezTo>
                        <a:pt x="15" y="48"/>
                        <a:pt x="15" y="48"/>
                        <a:pt x="15" y="48"/>
                      </a:cubicBezTo>
                      <a:cubicBezTo>
                        <a:pt x="15" y="48"/>
                        <a:pt x="16" y="48"/>
                        <a:pt x="16" y="48"/>
                      </a:cubicBezTo>
                      <a:cubicBezTo>
                        <a:pt x="16" y="48"/>
                        <a:pt x="17" y="48"/>
                        <a:pt x="17" y="48"/>
                      </a:cubicBezTo>
                      <a:cubicBezTo>
                        <a:pt x="18" y="48"/>
                        <a:pt x="19" y="48"/>
                        <a:pt x="19" y="48"/>
                      </a:cubicBezTo>
                      <a:cubicBezTo>
                        <a:pt x="19" y="48"/>
                        <a:pt x="19" y="48"/>
                        <a:pt x="19" y="48"/>
                      </a:cubicBezTo>
                      <a:cubicBezTo>
                        <a:pt x="20" y="48"/>
                        <a:pt x="20" y="48"/>
                        <a:pt x="21" y="48"/>
                      </a:cubicBezTo>
                      <a:cubicBezTo>
                        <a:pt x="21" y="48"/>
                        <a:pt x="21" y="48"/>
                        <a:pt x="21" y="47"/>
                      </a:cubicBezTo>
                      <a:cubicBezTo>
                        <a:pt x="21" y="47"/>
                        <a:pt x="22" y="47"/>
                        <a:pt x="22" y="47"/>
                      </a:cubicBezTo>
                      <a:cubicBezTo>
                        <a:pt x="22" y="47"/>
                        <a:pt x="22" y="47"/>
                        <a:pt x="22" y="47"/>
                      </a:cubicBezTo>
                      <a:cubicBezTo>
                        <a:pt x="23" y="46"/>
                        <a:pt x="23" y="46"/>
                        <a:pt x="23" y="46"/>
                      </a:cubicBezTo>
                      <a:cubicBezTo>
                        <a:pt x="23" y="46"/>
                        <a:pt x="23" y="46"/>
                        <a:pt x="24" y="46"/>
                      </a:cubicBezTo>
                      <a:cubicBezTo>
                        <a:pt x="24" y="45"/>
                        <a:pt x="24" y="45"/>
                        <a:pt x="24" y="45"/>
                      </a:cubicBezTo>
                      <a:cubicBezTo>
                        <a:pt x="24" y="45"/>
                        <a:pt x="24" y="45"/>
                        <a:pt x="25" y="44"/>
                      </a:cubicBezTo>
                      <a:cubicBezTo>
                        <a:pt x="25" y="44"/>
                        <a:pt x="25" y="44"/>
                        <a:pt x="25" y="43"/>
                      </a:cubicBezTo>
                      <a:cubicBezTo>
                        <a:pt x="25" y="43"/>
                        <a:pt x="25" y="43"/>
                        <a:pt x="25" y="43"/>
                      </a:cubicBezTo>
                      <a:cubicBezTo>
                        <a:pt x="25" y="43"/>
                        <a:pt x="26" y="42"/>
                        <a:pt x="26" y="42"/>
                      </a:cubicBezTo>
                      <a:cubicBezTo>
                        <a:pt x="50" y="42"/>
                        <a:pt x="50" y="42"/>
                        <a:pt x="50" y="42"/>
                      </a:cubicBezTo>
                      <a:cubicBezTo>
                        <a:pt x="50" y="42"/>
                        <a:pt x="50" y="43"/>
                        <a:pt x="50" y="43"/>
                      </a:cubicBezTo>
                      <a:cubicBezTo>
                        <a:pt x="50" y="43"/>
                        <a:pt x="50" y="43"/>
                        <a:pt x="50" y="43"/>
                      </a:cubicBezTo>
                      <a:cubicBezTo>
                        <a:pt x="50" y="44"/>
                        <a:pt x="51" y="44"/>
                        <a:pt x="51" y="44"/>
                      </a:cubicBezTo>
                      <a:cubicBezTo>
                        <a:pt x="51" y="45"/>
                        <a:pt x="51" y="45"/>
                        <a:pt x="51" y="45"/>
                      </a:cubicBezTo>
                      <a:cubicBezTo>
                        <a:pt x="51" y="45"/>
                        <a:pt x="52" y="45"/>
                        <a:pt x="52" y="46"/>
                      </a:cubicBezTo>
                      <a:cubicBezTo>
                        <a:pt x="52" y="46"/>
                        <a:pt x="52" y="46"/>
                        <a:pt x="52" y="46"/>
                      </a:cubicBezTo>
                      <a:cubicBezTo>
                        <a:pt x="53" y="46"/>
                        <a:pt x="53" y="46"/>
                        <a:pt x="53" y="47"/>
                      </a:cubicBezTo>
                      <a:cubicBezTo>
                        <a:pt x="53" y="47"/>
                        <a:pt x="53" y="47"/>
                        <a:pt x="54" y="47"/>
                      </a:cubicBezTo>
                      <a:cubicBezTo>
                        <a:pt x="54" y="47"/>
                        <a:pt x="54" y="47"/>
                        <a:pt x="54" y="47"/>
                      </a:cubicBezTo>
                      <a:cubicBezTo>
                        <a:pt x="55" y="48"/>
                        <a:pt x="55" y="48"/>
                        <a:pt x="55" y="48"/>
                      </a:cubicBezTo>
                      <a:cubicBezTo>
                        <a:pt x="55" y="48"/>
                        <a:pt x="56" y="48"/>
                        <a:pt x="56" y="48"/>
                      </a:cubicBezTo>
                      <a:cubicBezTo>
                        <a:pt x="56" y="48"/>
                        <a:pt x="56" y="48"/>
                        <a:pt x="56" y="48"/>
                      </a:cubicBezTo>
                      <a:cubicBezTo>
                        <a:pt x="57" y="48"/>
                        <a:pt x="57" y="48"/>
                        <a:pt x="58" y="48"/>
                      </a:cubicBezTo>
                      <a:cubicBezTo>
                        <a:pt x="59" y="48"/>
                        <a:pt x="59" y="48"/>
                        <a:pt x="60" y="48"/>
                      </a:cubicBezTo>
                      <a:cubicBezTo>
                        <a:pt x="60" y="48"/>
                        <a:pt x="60" y="48"/>
                        <a:pt x="60" y="48"/>
                      </a:cubicBezTo>
                      <a:cubicBezTo>
                        <a:pt x="60" y="48"/>
                        <a:pt x="61" y="48"/>
                        <a:pt x="61" y="48"/>
                      </a:cubicBezTo>
                      <a:cubicBezTo>
                        <a:pt x="61" y="48"/>
                        <a:pt x="61" y="48"/>
                        <a:pt x="62" y="47"/>
                      </a:cubicBezTo>
                      <a:cubicBezTo>
                        <a:pt x="62" y="47"/>
                        <a:pt x="62" y="47"/>
                        <a:pt x="63" y="47"/>
                      </a:cubicBezTo>
                      <a:cubicBezTo>
                        <a:pt x="63" y="47"/>
                        <a:pt x="63" y="47"/>
                        <a:pt x="63" y="47"/>
                      </a:cubicBezTo>
                      <a:cubicBezTo>
                        <a:pt x="63" y="46"/>
                        <a:pt x="64" y="46"/>
                        <a:pt x="64" y="46"/>
                      </a:cubicBezTo>
                      <a:cubicBezTo>
                        <a:pt x="64" y="46"/>
                        <a:pt x="64" y="46"/>
                        <a:pt x="64" y="46"/>
                      </a:cubicBezTo>
                      <a:cubicBezTo>
                        <a:pt x="64" y="45"/>
                        <a:pt x="65" y="45"/>
                        <a:pt x="65" y="45"/>
                      </a:cubicBezTo>
                      <a:cubicBezTo>
                        <a:pt x="65" y="45"/>
                        <a:pt x="65" y="45"/>
                        <a:pt x="65" y="44"/>
                      </a:cubicBezTo>
                      <a:cubicBezTo>
                        <a:pt x="65" y="44"/>
                        <a:pt x="66" y="44"/>
                        <a:pt x="66" y="43"/>
                      </a:cubicBezTo>
                      <a:cubicBezTo>
                        <a:pt x="66" y="43"/>
                        <a:pt x="66" y="43"/>
                        <a:pt x="66" y="43"/>
                      </a:cubicBezTo>
                      <a:cubicBezTo>
                        <a:pt x="66" y="43"/>
                        <a:pt x="66" y="42"/>
                        <a:pt x="66" y="42"/>
                      </a:cubicBezTo>
                      <a:cubicBezTo>
                        <a:pt x="75" y="42"/>
                        <a:pt x="75" y="42"/>
                        <a:pt x="75" y="42"/>
                      </a:cubicBezTo>
                      <a:cubicBezTo>
                        <a:pt x="76" y="42"/>
                        <a:pt x="77" y="41"/>
                        <a:pt x="77" y="40"/>
                      </a:cubicBezTo>
                      <a:cubicBezTo>
                        <a:pt x="77" y="34"/>
                        <a:pt x="77" y="34"/>
                        <a:pt x="77" y="34"/>
                      </a:cubicBezTo>
                      <a:cubicBezTo>
                        <a:pt x="77" y="2"/>
                        <a:pt x="77" y="2"/>
                        <a:pt x="77" y="2"/>
                      </a:cubicBezTo>
                      <a:cubicBezTo>
                        <a:pt x="77" y="1"/>
                        <a:pt x="76" y="0"/>
                        <a:pt x="75" y="0"/>
                      </a:cubicBezTo>
                      <a:close/>
                      <a:moveTo>
                        <a:pt x="9" y="39"/>
                      </a:moveTo>
                      <a:cubicBezTo>
                        <a:pt x="3" y="39"/>
                        <a:pt x="3" y="39"/>
                        <a:pt x="3" y="39"/>
                      </a:cubicBezTo>
                      <a:cubicBezTo>
                        <a:pt x="3" y="35"/>
                        <a:pt x="3" y="35"/>
                        <a:pt x="3" y="35"/>
                      </a:cubicBezTo>
                      <a:cubicBezTo>
                        <a:pt x="4" y="35"/>
                        <a:pt x="4" y="35"/>
                        <a:pt x="4" y="35"/>
                      </a:cubicBezTo>
                      <a:cubicBezTo>
                        <a:pt x="10" y="35"/>
                        <a:pt x="10" y="35"/>
                        <a:pt x="10" y="35"/>
                      </a:cubicBezTo>
                      <a:cubicBezTo>
                        <a:pt x="10" y="36"/>
                        <a:pt x="9" y="37"/>
                        <a:pt x="9" y="39"/>
                      </a:cubicBezTo>
                      <a:close/>
                      <a:moveTo>
                        <a:pt x="22" y="41"/>
                      </a:moveTo>
                      <a:cubicBezTo>
                        <a:pt x="22" y="41"/>
                        <a:pt x="21" y="42"/>
                        <a:pt x="21" y="42"/>
                      </a:cubicBezTo>
                      <a:cubicBezTo>
                        <a:pt x="21" y="42"/>
                        <a:pt x="21" y="42"/>
                        <a:pt x="21" y="42"/>
                      </a:cubicBezTo>
                      <a:cubicBezTo>
                        <a:pt x="21" y="43"/>
                        <a:pt x="21" y="43"/>
                        <a:pt x="20" y="43"/>
                      </a:cubicBezTo>
                      <a:cubicBezTo>
                        <a:pt x="20" y="43"/>
                        <a:pt x="20" y="43"/>
                        <a:pt x="20" y="43"/>
                      </a:cubicBezTo>
                      <a:cubicBezTo>
                        <a:pt x="20" y="44"/>
                        <a:pt x="19" y="44"/>
                        <a:pt x="19" y="44"/>
                      </a:cubicBezTo>
                      <a:cubicBezTo>
                        <a:pt x="19" y="44"/>
                        <a:pt x="18" y="44"/>
                        <a:pt x="17" y="44"/>
                      </a:cubicBezTo>
                      <a:cubicBezTo>
                        <a:pt x="17" y="44"/>
                        <a:pt x="16" y="44"/>
                        <a:pt x="16" y="44"/>
                      </a:cubicBezTo>
                      <a:cubicBezTo>
                        <a:pt x="16" y="44"/>
                        <a:pt x="15" y="44"/>
                        <a:pt x="15" y="43"/>
                      </a:cubicBezTo>
                      <a:cubicBezTo>
                        <a:pt x="15" y="43"/>
                        <a:pt x="15" y="43"/>
                        <a:pt x="15" y="43"/>
                      </a:cubicBezTo>
                      <a:cubicBezTo>
                        <a:pt x="14" y="43"/>
                        <a:pt x="14" y="43"/>
                        <a:pt x="14" y="42"/>
                      </a:cubicBezTo>
                      <a:cubicBezTo>
                        <a:pt x="14" y="42"/>
                        <a:pt x="14" y="42"/>
                        <a:pt x="14" y="42"/>
                      </a:cubicBezTo>
                      <a:cubicBezTo>
                        <a:pt x="13" y="42"/>
                        <a:pt x="13" y="41"/>
                        <a:pt x="13" y="41"/>
                      </a:cubicBezTo>
                      <a:cubicBezTo>
                        <a:pt x="13" y="40"/>
                        <a:pt x="13" y="40"/>
                        <a:pt x="13" y="40"/>
                      </a:cubicBezTo>
                      <a:cubicBezTo>
                        <a:pt x="13" y="39"/>
                        <a:pt x="13" y="38"/>
                        <a:pt x="14" y="37"/>
                      </a:cubicBezTo>
                      <a:cubicBezTo>
                        <a:pt x="14" y="37"/>
                        <a:pt x="14" y="37"/>
                        <a:pt x="14" y="37"/>
                      </a:cubicBezTo>
                      <a:cubicBezTo>
                        <a:pt x="14" y="37"/>
                        <a:pt x="14" y="37"/>
                        <a:pt x="15" y="36"/>
                      </a:cubicBezTo>
                      <a:cubicBezTo>
                        <a:pt x="15" y="36"/>
                        <a:pt x="15" y="36"/>
                        <a:pt x="15" y="36"/>
                      </a:cubicBezTo>
                      <a:cubicBezTo>
                        <a:pt x="15" y="36"/>
                        <a:pt x="16" y="36"/>
                        <a:pt x="16" y="36"/>
                      </a:cubicBezTo>
                      <a:cubicBezTo>
                        <a:pt x="16" y="35"/>
                        <a:pt x="17" y="35"/>
                        <a:pt x="17" y="35"/>
                      </a:cubicBezTo>
                      <a:cubicBezTo>
                        <a:pt x="18" y="35"/>
                        <a:pt x="19" y="35"/>
                        <a:pt x="19" y="36"/>
                      </a:cubicBezTo>
                      <a:cubicBezTo>
                        <a:pt x="19" y="36"/>
                        <a:pt x="20" y="36"/>
                        <a:pt x="20" y="36"/>
                      </a:cubicBezTo>
                      <a:cubicBezTo>
                        <a:pt x="20" y="36"/>
                        <a:pt x="20" y="36"/>
                        <a:pt x="20" y="36"/>
                      </a:cubicBezTo>
                      <a:cubicBezTo>
                        <a:pt x="21" y="37"/>
                        <a:pt x="21" y="37"/>
                        <a:pt x="21" y="37"/>
                      </a:cubicBezTo>
                      <a:cubicBezTo>
                        <a:pt x="21" y="37"/>
                        <a:pt x="21" y="37"/>
                        <a:pt x="21" y="37"/>
                      </a:cubicBezTo>
                      <a:cubicBezTo>
                        <a:pt x="22" y="38"/>
                        <a:pt x="22" y="39"/>
                        <a:pt x="22" y="40"/>
                      </a:cubicBezTo>
                      <a:cubicBezTo>
                        <a:pt x="22" y="40"/>
                        <a:pt x="22" y="40"/>
                        <a:pt x="22" y="41"/>
                      </a:cubicBezTo>
                      <a:close/>
                      <a:moveTo>
                        <a:pt x="23" y="33"/>
                      </a:moveTo>
                      <a:cubicBezTo>
                        <a:pt x="21" y="32"/>
                        <a:pt x="19" y="31"/>
                        <a:pt x="17" y="31"/>
                      </a:cubicBezTo>
                      <a:cubicBezTo>
                        <a:pt x="15" y="31"/>
                        <a:pt x="13" y="32"/>
                        <a:pt x="12" y="33"/>
                      </a:cubicBezTo>
                      <a:cubicBezTo>
                        <a:pt x="4" y="33"/>
                        <a:pt x="4" y="33"/>
                        <a:pt x="4" y="33"/>
                      </a:cubicBezTo>
                      <a:cubicBezTo>
                        <a:pt x="4" y="33"/>
                        <a:pt x="3" y="33"/>
                        <a:pt x="3" y="32"/>
                      </a:cubicBezTo>
                      <a:cubicBezTo>
                        <a:pt x="3" y="25"/>
                        <a:pt x="3" y="25"/>
                        <a:pt x="3" y="25"/>
                      </a:cubicBezTo>
                      <a:cubicBezTo>
                        <a:pt x="3" y="24"/>
                        <a:pt x="4" y="23"/>
                        <a:pt x="4" y="22"/>
                      </a:cubicBezTo>
                      <a:cubicBezTo>
                        <a:pt x="12" y="12"/>
                        <a:pt x="12" y="12"/>
                        <a:pt x="12" y="12"/>
                      </a:cubicBezTo>
                      <a:cubicBezTo>
                        <a:pt x="12" y="11"/>
                        <a:pt x="13" y="11"/>
                        <a:pt x="14" y="11"/>
                      </a:cubicBezTo>
                      <a:cubicBezTo>
                        <a:pt x="28" y="11"/>
                        <a:pt x="28" y="11"/>
                        <a:pt x="28" y="11"/>
                      </a:cubicBezTo>
                      <a:cubicBezTo>
                        <a:pt x="29" y="11"/>
                        <a:pt x="29" y="11"/>
                        <a:pt x="29" y="12"/>
                      </a:cubicBezTo>
                      <a:cubicBezTo>
                        <a:pt x="29" y="32"/>
                        <a:pt x="29" y="32"/>
                        <a:pt x="29" y="32"/>
                      </a:cubicBezTo>
                      <a:cubicBezTo>
                        <a:pt x="29" y="33"/>
                        <a:pt x="29" y="33"/>
                        <a:pt x="28" y="33"/>
                      </a:cubicBezTo>
                      <a:lnTo>
                        <a:pt x="23" y="33"/>
                      </a:lnTo>
                      <a:close/>
                      <a:moveTo>
                        <a:pt x="50" y="39"/>
                      </a:moveTo>
                      <a:cubicBezTo>
                        <a:pt x="26" y="39"/>
                        <a:pt x="26" y="39"/>
                        <a:pt x="26" y="39"/>
                      </a:cubicBezTo>
                      <a:cubicBezTo>
                        <a:pt x="26" y="37"/>
                        <a:pt x="25" y="36"/>
                        <a:pt x="25" y="35"/>
                      </a:cubicBezTo>
                      <a:cubicBezTo>
                        <a:pt x="28" y="35"/>
                        <a:pt x="28" y="35"/>
                        <a:pt x="28" y="35"/>
                      </a:cubicBezTo>
                      <a:cubicBezTo>
                        <a:pt x="30" y="35"/>
                        <a:pt x="30" y="35"/>
                        <a:pt x="30" y="35"/>
                      </a:cubicBezTo>
                      <a:cubicBezTo>
                        <a:pt x="51" y="35"/>
                        <a:pt x="51" y="35"/>
                        <a:pt x="51" y="35"/>
                      </a:cubicBezTo>
                      <a:cubicBezTo>
                        <a:pt x="50" y="36"/>
                        <a:pt x="50" y="37"/>
                        <a:pt x="50" y="39"/>
                      </a:cubicBezTo>
                      <a:close/>
                      <a:moveTo>
                        <a:pt x="62" y="41"/>
                      </a:moveTo>
                      <a:cubicBezTo>
                        <a:pt x="62" y="41"/>
                        <a:pt x="62" y="42"/>
                        <a:pt x="62" y="42"/>
                      </a:cubicBezTo>
                      <a:cubicBezTo>
                        <a:pt x="62" y="42"/>
                        <a:pt x="62" y="42"/>
                        <a:pt x="62" y="42"/>
                      </a:cubicBezTo>
                      <a:cubicBezTo>
                        <a:pt x="61" y="43"/>
                        <a:pt x="61" y="43"/>
                        <a:pt x="61" y="43"/>
                      </a:cubicBezTo>
                      <a:cubicBezTo>
                        <a:pt x="61" y="43"/>
                        <a:pt x="61" y="43"/>
                        <a:pt x="60" y="43"/>
                      </a:cubicBezTo>
                      <a:cubicBezTo>
                        <a:pt x="60" y="44"/>
                        <a:pt x="60" y="44"/>
                        <a:pt x="60" y="44"/>
                      </a:cubicBezTo>
                      <a:cubicBezTo>
                        <a:pt x="59" y="44"/>
                        <a:pt x="59" y="44"/>
                        <a:pt x="58" y="44"/>
                      </a:cubicBezTo>
                      <a:cubicBezTo>
                        <a:pt x="57" y="44"/>
                        <a:pt x="57" y="44"/>
                        <a:pt x="56" y="44"/>
                      </a:cubicBezTo>
                      <a:cubicBezTo>
                        <a:pt x="56" y="44"/>
                        <a:pt x="56" y="44"/>
                        <a:pt x="56" y="43"/>
                      </a:cubicBezTo>
                      <a:cubicBezTo>
                        <a:pt x="56" y="43"/>
                        <a:pt x="55" y="43"/>
                        <a:pt x="55" y="43"/>
                      </a:cubicBezTo>
                      <a:cubicBezTo>
                        <a:pt x="55" y="43"/>
                        <a:pt x="55" y="43"/>
                        <a:pt x="54" y="42"/>
                      </a:cubicBezTo>
                      <a:cubicBezTo>
                        <a:pt x="54" y="42"/>
                        <a:pt x="54" y="42"/>
                        <a:pt x="54" y="42"/>
                      </a:cubicBezTo>
                      <a:cubicBezTo>
                        <a:pt x="54" y="42"/>
                        <a:pt x="54" y="41"/>
                        <a:pt x="54" y="41"/>
                      </a:cubicBezTo>
                      <a:cubicBezTo>
                        <a:pt x="54" y="40"/>
                        <a:pt x="54" y="40"/>
                        <a:pt x="54" y="40"/>
                      </a:cubicBezTo>
                      <a:cubicBezTo>
                        <a:pt x="54" y="39"/>
                        <a:pt x="54" y="38"/>
                        <a:pt x="54" y="37"/>
                      </a:cubicBezTo>
                      <a:cubicBezTo>
                        <a:pt x="54" y="37"/>
                        <a:pt x="54" y="37"/>
                        <a:pt x="54" y="37"/>
                      </a:cubicBezTo>
                      <a:cubicBezTo>
                        <a:pt x="55" y="37"/>
                        <a:pt x="55" y="37"/>
                        <a:pt x="55" y="36"/>
                      </a:cubicBezTo>
                      <a:cubicBezTo>
                        <a:pt x="55" y="36"/>
                        <a:pt x="55" y="36"/>
                        <a:pt x="56" y="36"/>
                      </a:cubicBezTo>
                      <a:cubicBezTo>
                        <a:pt x="56" y="36"/>
                        <a:pt x="56" y="36"/>
                        <a:pt x="56" y="36"/>
                      </a:cubicBezTo>
                      <a:cubicBezTo>
                        <a:pt x="57" y="35"/>
                        <a:pt x="57" y="35"/>
                        <a:pt x="58" y="35"/>
                      </a:cubicBezTo>
                      <a:cubicBezTo>
                        <a:pt x="59" y="35"/>
                        <a:pt x="59" y="35"/>
                        <a:pt x="60" y="36"/>
                      </a:cubicBezTo>
                      <a:cubicBezTo>
                        <a:pt x="60" y="36"/>
                        <a:pt x="60" y="36"/>
                        <a:pt x="60" y="36"/>
                      </a:cubicBezTo>
                      <a:cubicBezTo>
                        <a:pt x="61" y="36"/>
                        <a:pt x="61" y="36"/>
                        <a:pt x="61" y="36"/>
                      </a:cubicBezTo>
                      <a:cubicBezTo>
                        <a:pt x="61" y="37"/>
                        <a:pt x="61" y="37"/>
                        <a:pt x="62" y="37"/>
                      </a:cubicBezTo>
                      <a:cubicBezTo>
                        <a:pt x="62" y="37"/>
                        <a:pt x="62" y="37"/>
                        <a:pt x="62" y="37"/>
                      </a:cubicBezTo>
                      <a:cubicBezTo>
                        <a:pt x="62" y="38"/>
                        <a:pt x="63" y="39"/>
                        <a:pt x="63" y="40"/>
                      </a:cubicBezTo>
                      <a:cubicBezTo>
                        <a:pt x="63" y="40"/>
                        <a:pt x="62" y="40"/>
                        <a:pt x="62" y="41"/>
                      </a:cubicBezTo>
                      <a:close/>
                      <a:moveTo>
                        <a:pt x="74" y="39"/>
                      </a:moveTo>
                      <a:cubicBezTo>
                        <a:pt x="66" y="39"/>
                        <a:pt x="66" y="39"/>
                        <a:pt x="66" y="39"/>
                      </a:cubicBezTo>
                      <a:cubicBezTo>
                        <a:pt x="66" y="37"/>
                        <a:pt x="66" y="36"/>
                        <a:pt x="65" y="35"/>
                      </a:cubicBezTo>
                      <a:cubicBezTo>
                        <a:pt x="74" y="35"/>
                        <a:pt x="74" y="35"/>
                        <a:pt x="74" y="35"/>
                      </a:cubicBezTo>
                      <a:lnTo>
                        <a:pt x="74" y="39"/>
                      </a:lnTo>
                      <a:close/>
                      <a:moveTo>
                        <a:pt x="74" y="33"/>
                      </a:moveTo>
                      <a:cubicBezTo>
                        <a:pt x="63" y="33"/>
                        <a:pt x="63" y="33"/>
                        <a:pt x="63" y="33"/>
                      </a:cubicBezTo>
                      <a:cubicBezTo>
                        <a:pt x="62" y="32"/>
                        <a:pt x="60" y="31"/>
                        <a:pt x="58" y="31"/>
                      </a:cubicBezTo>
                      <a:cubicBezTo>
                        <a:pt x="56" y="31"/>
                        <a:pt x="54" y="32"/>
                        <a:pt x="53" y="33"/>
                      </a:cubicBezTo>
                      <a:cubicBezTo>
                        <a:pt x="31" y="33"/>
                        <a:pt x="31" y="33"/>
                        <a:pt x="31" y="33"/>
                      </a:cubicBezTo>
                      <a:cubicBezTo>
                        <a:pt x="31" y="32"/>
                        <a:pt x="31" y="32"/>
                        <a:pt x="31" y="32"/>
                      </a:cubicBezTo>
                      <a:cubicBezTo>
                        <a:pt x="31" y="12"/>
                        <a:pt x="31" y="12"/>
                        <a:pt x="31" y="12"/>
                      </a:cubicBezTo>
                      <a:cubicBezTo>
                        <a:pt x="31" y="3"/>
                        <a:pt x="31" y="3"/>
                        <a:pt x="31" y="3"/>
                      </a:cubicBezTo>
                      <a:cubicBezTo>
                        <a:pt x="74" y="3"/>
                        <a:pt x="74" y="3"/>
                        <a:pt x="74" y="3"/>
                      </a:cubicBezTo>
                      <a:lnTo>
                        <a:pt x="74" y="33"/>
                      </a:lnTo>
                      <a:close/>
                      <a:moveTo>
                        <a:pt x="19" y="28"/>
                      </a:moveTo>
                      <a:cubicBezTo>
                        <a:pt x="19" y="28"/>
                        <a:pt x="18" y="29"/>
                        <a:pt x="18" y="29"/>
                      </a:cubicBezTo>
                      <a:cubicBezTo>
                        <a:pt x="14" y="29"/>
                        <a:pt x="14" y="29"/>
                        <a:pt x="14" y="29"/>
                      </a:cubicBezTo>
                      <a:cubicBezTo>
                        <a:pt x="13" y="29"/>
                        <a:pt x="13" y="28"/>
                        <a:pt x="13" y="28"/>
                      </a:cubicBezTo>
                      <a:cubicBezTo>
                        <a:pt x="13" y="27"/>
                        <a:pt x="13" y="27"/>
                        <a:pt x="14" y="27"/>
                      </a:cubicBezTo>
                      <a:cubicBezTo>
                        <a:pt x="18" y="27"/>
                        <a:pt x="18" y="27"/>
                        <a:pt x="18" y="27"/>
                      </a:cubicBezTo>
                      <a:cubicBezTo>
                        <a:pt x="18" y="27"/>
                        <a:pt x="19" y="27"/>
                        <a:pt x="19" y="28"/>
                      </a:cubicBezTo>
                      <a:close/>
                      <a:moveTo>
                        <a:pt x="26" y="13"/>
                      </a:moveTo>
                      <a:cubicBezTo>
                        <a:pt x="13" y="13"/>
                        <a:pt x="13" y="13"/>
                        <a:pt x="13" y="13"/>
                      </a:cubicBezTo>
                      <a:cubicBezTo>
                        <a:pt x="13" y="13"/>
                        <a:pt x="13" y="14"/>
                        <a:pt x="12" y="14"/>
                      </a:cubicBezTo>
                      <a:cubicBezTo>
                        <a:pt x="6" y="23"/>
                        <a:pt x="6" y="23"/>
                        <a:pt x="6" y="23"/>
                      </a:cubicBezTo>
                      <a:cubicBezTo>
                        <a:pt x="6" y="24"/>
                        <a:pt x="6" y="24"/>
                        <a:pt x="6" y="24"/>
                      </a:cubicBezTo>
                      <a:cubicBezTo>
                        <a:pt x="6" y="25"/>
                        <a:pt x="7" y="25"/>
                        <a:pt x="7" y="25"/>
                      </a:cubicBezTo>
                      <a:cubicBezTo>
                        <a:pt x="26" y="25"/>
                        <a:pt x="26" y="25"/>
                        <a:pt x="26" y="25"/>
                      </a:cubicBezTo>
                      <a:cubicBezTo>
                        <a:pt x="27" y="25"/>
                        <a:pt x="27" y="25"/>
                        <a:pt x="27" y="24"/>
                      </a:cubicBezTo>
                      <a:cubicBezTo>
                        <a:pt x="27" y="14"/>
                        <a:pt x="27" y="14"/>
                        <a:pt x="27" y="14"/>
                      </a:cubicBezTo>
                      <a:cubicBezTo>
                        <a:pt x="27" y="14"/>
                        <a:pt x="27" y="13"/>
                        <a:pt x="26" y="13"/>
                      </a:cubicBezTo>
                      <a:close/>
                      <a:moveTo>
                        <a:pt x="25" y="23"/>
                      </a:moveTo>
                      <a:cubicBezTo>
                        <a:pt x="9" y="23"/>
                        <a:pt x="9" y="23"/>
                        <a:pt x="9" y="23"/>
                      </a:cubicBezTo>
                      <a:cubicBezTo>
                        <a:pt x="14" y="15"/>
                        <a:pt x="14" y="15"/>
                        <a:pt x="14" y="15"/>
                      </a:cubicBezTo>
                      <a:cubicBezTo>
                        <a:pt x="25" y="15"/>
                        <a:pt x="25" y="15"/>
                        <a:pt x="25" y="15"/>
                      </a:cubicBezTo>
                      <a:lnTo>
                        <a:pt x="25" y="23"/>
                      </a:ln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2" name="Freeform 60">
                  <a:extLst>
                    <a:ext uri="{FF2B5EF4-FFF2-40B4-BE49-F238E27FC236}">
                      <a16:creationId xmlns:a16="http://schemas.microsoft.com/office/drawing/2014/main" id="{1FD616FD-765C-4648-87BB-6444D9A44354}"/>
                    </a:ext>
                  </a:extLst>
                </p:cNvPr>
                <p:cNvSpPr>
                  <a:spLocks noEditPoints="1"/>
                </p:cNvSpPr>
                <p:nvPr/>
              </p:nvSpPr>
              <p:spPr bwMode="auto">
                <a:xfrm>
                  <a:off x="5768003" y="5898171"/>
                  <a:ext cx="353116" cy="230293"/>
                </a:xfrm>
                <a:custGeom>
                  <a:avLst/>
                  <a:gdLst>
                    <a:gd name="T0" fmla="*/ 28 w 77"/>
                    <a:gd name="T1" fmla="*/ 2 h 48"/>
                    <a:gd name="T2" fmla="*/ 10 w 77"/>
                    <a:gd name="T3" fmla="*/ 9 h 48"/>
                    <a:gd name="T4" fmla="*/ 0 w 77"/>
                    <a:gd name="T5" fmla="*/ 34 h 48"/>
                    <a:gd name="T6" fmla="*/ 9 w 77"/>
                    <a:gd name="T7" fmla="*/ 42 h 48"/>
                    <a:gd name="T8" fmla="*/ 10 w 77"/>
                    <a:gd name="T9" fmla="*/ 44 h 48"/>
                    <a:gd name="T10" fmla="*/ 11 w 77"/>
                    <a:gd name="T11" fmla="*/ 46 h 48"/>
                    <a:gd name="T12" fmla="*/ 13 w 77"/>
                    <a:gd name="T13" fmla="*/ 47 h 48"/>
                    <a:gd name="T14" fmla="*/ 15 w 77"/>
                    <a:gd name="T15" fmla="*/ 48 h 48"/>
                    <a:gd name="T16" fmla="*/ 19 w 77"/>
                    <a:gd name="T17" fmla="*/ 48 h 48"/>
                    <a:gd name="T18" fmla="*/ 21 w 77"/>
                    <a:gd name="T19" fmla="*/ 47 h 48"/>
                    <a:gd name="T20" fmla="*/ 23 w 77"/>
                    <a:gd name="T21" fmla="*/ 46 h 48"/>
                    <a:gd name="T22" fmla="*/ 25 w 77"/>
                    <a:gd name="T23" fmla="*/ 43 h 48"/>
                    <a:gd name="T24" fmla="*/ 49 w 77"/>
                    <a:gd name="T25" fmla="*/ 42 h 48"/>
                    <a:gd name="T26" fmla="*/ 50 w 77"/>
                    <a:gd name="T27" fmla="*/ 44 h 48"/>
                    <a:gd name="T28" fmla="*/ 52 w 77"/>
                    <a:gd name="T29" fmla="*/ 46 h 48"/>
                    <a:gd name="T30" fmla="*/ 54 w 77"/>
                    <a:gd name="T31" fmla="*/ 47 h 48"/>
                    <a:gd name="T32" fmla="*/ 56 w 77"/>
                    <a:gd name="T33" fmla="*/ 48 h 48"/>
                    <a:gd name="T34" fmla="*/ 60 w 77"/>
                    <a:gd name="T35" fmla="*/ 48 h 48"/>
                    <a:gd name="T36" fmla="*/ 62 w 77"/>
                    <a:gd name="T37" fmla="*/ 47 h 48"/>
                    <a:gd name="T38" fmla="*/ 64 w 77"/>
                    <a:gd name="T39" fmla="*/ 46 h 48"/>
                    <a:gd name="T40" fmla="*/ 65 w 77"/>
                    <a:gd name="T41" fmla="*/ 43 h 48"/>
                    <a:gd name="T42" fmla="*/ 75 w 77"/>
                    <a:gd name="T43" fmla="*/ 42 h 48"/>
                    <a:gd name="T44" fmla="*/ 77 w 77"/>
                    <a:gd name="T45" fmla="*/ 2 h 48"/>
                    <a:gd name="T46" fmla="*/ 3 w 77"/>
                    <a:gd name="T47" fmla="*/ 39 h 48"/>
                    <a:gd name="T48" fmla="*/ 10 w 77"/>
                    <a:gd name="T49" fmla="*/ 35 h 48"/>
                    <a:gd name="T50" fmla="*/ 21 w 77"/>
                    <a:gd name="T51" fmla="*/ 42 h 48"/>
                    <a:gd name="T52" fmla="*/ 19 w 77"/>
                    <a:gd name="T53" fmla="*/ 43 h 48"/>
                    <a:gd name="T54" fmla="*/ 15 w 77"/>
                    <a:gd name="T55" fmla="*/ 44 h 48"/>
                    <a:gd name="T56" fmla="*/ 13 w 77"/>
                    <a:gd name="T57" fmla="*/ 42 h 48"/>
                    <a:gd name="T58" fmla="*/ 12 w 77"/>
                    <a:gd name="T59" fmla="*/ 40 h 48"/>
                    <a:gd name="T60" fmla="*/ 14 w 77"/>
                    <a:gd name="T61" fmla="*/ 36 h 48"/>
                    <a:gd name="T62" fmla="*/ 17 w 77"/>
                    <a:gd name="T63" fmla="*/ 35 h 48"/>
                    <a:gd name="T64" fmla="*/ 20 w 77"/>
                    <a:gd name="T65" fmla="*/ 36 h 48"/>
                    <a:gd name="T66" fmla="*/ 21 w 77"/>
                    <a:gd name="T67" fmla="*/ 40 h 48"/>
                    <a:gd name="T68" fmla="*/ 17 w 77"/>
                    <a:gd name="T69" fmla="*/ 31 h 48"/>
                    <a:gd name="T70" fmla="*/ 3 w 77"/>
                    <a:gd name="T71" fmla="*/ 32 h 48"/>
                    <a:gd name="T72" fmla="*/ 11 w 77"/>
                    <a:gd name="T73" fmla="*/ 12 h 48"/>
                    <a:gd name="T74" fmla="*/ 29 w 77"/>
                    <a:gd name="T75" fmla="*/ 12 h 48"/>
                    <a:gd name="T76" fmla="*/ 22 w 77"/>
                    <a:gd name="T77" fmla="*/ 33 h 48"/>
                    <a:gd name="T78" fmla="*/ 24 w 77"/>
                    <a:gd name="T79" fmla="*/ 35 h 48"/>
                    <a:gd name="T80" fmla="*/ 50 w 77"/>
                    <a:gd name="T81" fmla="*/ 35 h 48"/>
                    <a:gd name="T82" fmla="*/ 61 w 77"/>
                    <a:gd name="T83" fmla="*/ 42 h 48"/>
                    <a:gd name="T84" fmla="*/ 60 w 77"/>
                    <a:gd name="T85" fmla="*/ 43 h 48"/>
                    <a:gd name="T86" fmla="*/ 56 w 77"/>
                    <a:gd name="T87" fmla="*/ 44 h 48"/>
                    <a:gd name="T88" fmla="*/ 54 w 77"/>
                    <a:gd name="T89" fmla="*/ 42 h 48"/>
                    <a:gd name="T90" fmla="*/ 53 w 77"/>
                    <a:gd name="T91" fmla="*/ 40 h 48"/>
                    <a:gd name="T92" fmla="*/ 55 w 77"/>
                    <a:gd name="T93" fmla="*/ 36 h 48"/>
                    <a:gd name="T94" fmla="*/ 58 w 77"/>
                    <a:gd name="T95" fmla="*/ 35 h 48"/>
                    <a:gd name="T96" fmla="*/ 60 w 77"/>
                    <a:gd name="T97" fmla="*/ 36 h 48"/>
                    <a:gd name="T98" fmla="*/ 62 w 77"/>
                    <a:gd name="T99" fmla="*/ 40 h 48"/>
                    <a:gd name="T100" fmla="*/ 66 w 77"/>
                    <a:gd name="T101" fmla="*/ 39 h 48"/>
                    <a:gd name="T102" fmla="*/ 74 w 77"/>
                    <a:gd name="T103" fmla="*/ 39 h 48"/>
                    <a:gd name="T104" fmla="*/ 12 w 77"/>
                    <a:gd name="T105" fmla="*/ 14 h 48"/>
                    <a:gd name="T106" fmla="*/ 7 w 77"/>
                    <a:gd name="T107" fmla="*/ 25 h 48"/>
                    <a:gd name="T108" fmla="*/ 27 w 77"/>
                    <a:gd name="T109" fmla="*/ 14 h 48"/>
                    <a:gd name="T110" fmla="*/ 8 w 77"/>
                    <a:gd name="T111" fmla="*/ 23 h 48"/>
                    <a:gd name="T112" fmla="*/ 25 w 77"/>
                    <a:gd name="T113" fmla="*/ 23 h 48"/>
                    <a:gd name="T114" fmla="*/ 14 w 77"/>
                    <a:gd name="T115" fmla="*/ 29 h 48"/>
                    <a:gd name="T116" fmla="*/ 17 w 77"/>
                    <a:gd name="T117"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7" h="48">
                      <a:moveTo>
                        <a:pt x="75" y="0"/>
                      </a:moveTo>
                      <a:cubicBezTo>
                        <a:pt x="30" y="0"/>
                        <a:pt x="30" y="0"/>
                        <a:pt x="30" y="0"/>
                      </a:cubicBezTo>
                      <a:cubicBezTo>
                        <a:pt x="29" y="0"/>
                        <a:pt x="28" y="1"/>
                        <a:pt x="28" y="2"/>
                      </a:cubicBezTo>
                      <a:cubicBezTo>
                        <a:pt x="28" y="8"/>
                        <a:pt x="28" y="8"/>
                        <a:pt x="28" y="8"/>
                      </a:cubicBezTo>
                      <a:cubicBezTo>
                        <a:pt x="11" y="8"/>
                        <a:pt x="11" y="8"/>
                        <a:pt x="11" y="8"/>
                      </a:cubicBezTo>
                      <a:cubicBezTo>
                        <a:pt x="11" y="8"/>
                        <a:pt x="10" y="8"/>
                        <a:pt x="10" y="9"/>
                      </a:cubicBezTo>
                      <a:cubicBezTo>
                        <a:pt x="0" y="22"/>
                        <a:pt x="0" y="22"/>
                        <a:pt x="0" y="22"/>
                      </a:cubicBezTo>
                      <a:cubicBezTo>
                        <a:pt x="0" y="22"/>
                        <a:pt x="0" y="22"/>
                        <a:pt x="0" y="23"/>
                      </a:cubicBezTo>
                      <a:cubicBezTo>
                        <a:pt x="0" y="34"/>
                        <a:pt x="0" y="34"/>
                        <a:pt x="0" y="34"/>
                      </a:cubicBezTo>
                      <a:cubicBezTo>
                        <a:pt x="0" y="40"/>
                        <a:pt x="0" y="40"/>
                        <a:pt x="0" y="40"/>
                      </a:cubicBezTo>
                      <a:cubicBezTo>
                        <a:pt x="0" y="41"/>
                        <a:pt x="1" y="42"/>
                        <a:pt x="2" y="42"/>
                      </a:cubicBezTo>
                      <a:cubicBezTo>
                        <a:pt x="9" y="42"/>
                        <a:pt x="9" y="42"/>
                        <a:pt x="9" y="42"/>
                      </a:cubicBezTo>
                      <a:cubicBezTo>
                        <a:pt x="9" y="42"/>
                        <a:pt x="9" y="43"/>
                        <a:pt x="9" y="43"/>
                      </a:cubicBezTo>
                      <a:cubicBezTo>
                        <a:pt x="9" y="43"/>
                        <a:pt x="9" y="43"/>
                        <a:pt x="9" y="43"/>
                      </a:cubicBezTo>
                      <a:cubicBezTo>
                        <a:pt x="9" y="44"/>
                        <a:pt x="10" y="44"/>
                        <a:pt x="10" y="44"/>
                      </a:cubicBezTo>
                      <a:cubicBezTo>
                        <a:pt x="10" y="45"/>
                        <a:pt x="10" y="45"/>
                        <a:pt x="10" y="45"/>
                      </a:cubicBezTo>
                      <a:cubicBezTo>
                        <a:pt x="10" y="45"/>
                        <a:pt x="11" y="45"/>
                        <a:pt x="11" y="46"/>
                      </a:cubicBezTo>
                      <a:cubicBezTo>
                        <a:pt x="11" y="46"/>
                        <a:pt x="11" y="46"/>
                        <a:pt x="11" y="46"/>
                      </a:cubicBezTo>
                      <a:cubicBezTo>
                        <a:pt x="11" y="46"/>
                        <a:pt x="12" y="46"/>
                        <a:pt x="12" y="47"/>
                      </a:cubicBezTo>
                      <a:cubicBezTo>
                        <a:pt x="12" y="47"/>
                        <a:pt x="12" y="47"/>
                        <a:pt x="12" y="47"/>
                      </a:cubicBezTo>
                      <a:cubicBezTo>
                        <a:pt x="13" y="47"/>
                        <a:pt x="13" y="47"/>
                        <a:pt x="13" y="47"/>
                      </a:cubicBezTo>
                      <a:cubicBezTo>
                        <a:pt x="13" y="48"/>
                        <a:pt x="14" y="48"/>
                        <a:pt x="14" y="48"/>
                      </a:cubicBezTo>
                      <a:cubicBezTo>
                        <a:pt x="14" y="48"/>
                        <a:pt x="14" y="48"/>
                        <a:pt x="15" y="48"/>
                      </a:cubicBezTo>
                      <a:cubicBezTo>
                        <a:pt x="15" y="48"/>
                        <a:pt x="15" y="48"/>
                        <a:pt x="15" y="48"/>
                      </a:cubicBezTo>
                      <a:cubicBezTo>
                        <a:pt x="16" y="48"/>
                        <a:pt x="16" y="48"/>
                        <a:pt x="17" y="48"/>
                      </a:cubicBezTo>
                      <a:cubicBezTo>
                        <a:pt x="17" y="48"/>
                        <a:pt x="18" y="48"/>
                        <a:pt x="19" y="48"/>
                      </a:cubicBezTo>
                      <a:cubicBezTo>
                        <a:pt x="19" y="48"/>
                        <a:pt x="19" y="48"/>
                        <a:pt x="19" y="48"/>
                      </a:cubicBezTo>
                      <a:cubicBezTo>
                        <a:pt x="19" y="48"/>
                        <a:pt x="20" y="48"/>
                        <a:pt x="20" y="48"/>
                      </a:cubicBezTo>
                      <a:cubicBezTo>
                        <a:pt x="20" y="48"/>
                        <a:pt x="20" y="48"/>
                        <a:pt x="21" y="47"/>
                      </a:cubicBezTo>
                      <a:cubicBezTo>
                        <a:pt x="21" y="47"/>
                        <a:pt x="21" y="47"/>
                        <a:pt x="21" y="47"/>
                      </a:cubicBezTo>
                      <a:cubicBezTo>
                        <a:pt x="22" y="47"/>
                        <a:pt x="22" y="47"/>
                        <a:pt x="22" y="47"/>
                      </a:cubicBezTo>
                      <a:cubicBezTo>
                        <a:pt x="22" y="46"/>
                        <a:pt x="22" y="46"/>
                        <a:pt x="23" y="46"/>
                      </a:cubicBezTo>
                      <a:cubicBezTo>
                        <a:pt x="23" y="46"/>
                        <a:pt x="23" y="46"/>
                        <a:pt x="23" y="46"/>
                      </a:cubicBezTo>
                      <a:cubicBezTo>
                        <a:pt x="23" y="45"/>
                        <a:pt x="24" y="45"/>
                        <a:pt x="24" y="45"/>
                      </a:cubicBezTo>
                      <a:cubicBezTo>
                        <a:pt x="24" y="45"/>
                        <a:pt x="24" y="45"/>
                        <a:pt x="24" y="44"/>
                      </a:cubicBezTo>
                      <a:cubicBezTo>
                        <a:pt x="24" y="44"/>
                        <a:pt x="25" y="44"/>
                        <a:pt x="25" y="43"/>
                      </a:cubicBezTo>
                      <a:cubicBezTo>
                        <a:pt x="25" y="43"/>
                        <a:pt x="25" y="43"/>
                        <a:pt x="25" y="43"/>
                      </a:cubicBezTo>
                      <a:cubicBezTo>
                        <a:pt x="25" y="43"/>
                        <a:pt x="25" y="42"/>
                        <a:pt x="25" y="42"/>
                      </a:cubicBezTo>
                      <a:cubicBezTo>
                        <a:pt x="49" y="42"/>
                        <a:pt x="49" y="42"/>
                        <a:pt x="49" y="42"/>
                      </a:cubicBezTo>
                      <a:cubicBezTo>
                        <a:pt x="49" y="42"/>
                        <a:pt x="49" y="43"/>
                        <a:pt x="50" y="43"/>
                      </a:cubicBezTo>
                      <a:cubicBezTo>
                        <a:pt x="50" y="43"/>
                        <a:pt x="50" y="43"/>
                        <a:pt x="50" y="43"/>
                      </a:cubicBezTo>
                      <a:cubicBezTo>
                        <a:pt x="50" y="44"/>
                        <a:pt x="50" y="44"/>
                        <a:pt x="50" y="44"/>
                      </a:cubicBezTo>
                      <a:cubicBezTo>
                        <a:pt x="51" y="45"/>
                        <a:pt x="51" y="45"/>
                        <a:pt x="51" y="45"/>
                      </a:cubicBezTo>
                      <a:cubicBezTo>
                        <a:pt x="51" y="45"/>
                        <a:pt x="51" y="45"/>
                        <a:pt x="51" y="46"/>
                      </a:cubicBezTo>
                      <a:cubicBezTo>
                        <a:pt x="52" y="46"/>
                        <a:pt x="52" y="46"/>
                        <a:pt x="52" y="46"/>
                      </a:cubicBezTo>
                      <a:cubicBezTo>
                        <a:pt x="52" y="46"/>
                        <a:pt x="52" y="46"/>
                        <a:pt x="53" y="47"/>
                      </a:cubicBezTo>
                      <a:cubicBezTo>
                        <a:pt x="53" y="47"/>
                        <a:pt x="53" y="47"/>
                        <a:pt x="53" y="47"/>
                      </a:cubicBezTo>
                      <a:cubicBezTo>
                        <a:pt x="53" y="47"/>
                        <a:pt x="54" y="47"/>
                        <a:pt x="54" y="47"/>
                      </a:cubicBezTo>
                      <a:cubicBezTo>
                        <a:pt x="54" y="48"/>
                        <a:pt x="54" y="48"/>
                        <a:pt x="54" y="48"/>
                      </a:cubicBezTo>
                      <a:cubicBezTo>
                        <a:pt x="55" y="48"/>
                        <a:pt x="55" y="48"/>
                        <a:pt x="55" y="48"/>
                      </a:cubicBezTo>
                      <a:cubicBezTo>
                        <a:pt x="56" y="48"/>
                        <a:pt x="56" y="48"/>
                        <a:pt x="56" y="48"/>
                      </a:cubicBezTo>
                      <a:cubicBezTo>
                        <a:pt x="56" y="48"/>
                        <a:pt x="57" y="48"/>
                        <a:pt x="58" y="48"/>
                      </a:cubicBezTo>
                      <a:cubicBezTo>
                        <a:pt x="58" y="48"/>
                        <a:pt x="59" y="48"/>
                        <a:pt x="59" y="48"/>
                      </a:cubicBezTo>
                      <a:cubicBezTo>
                        <a:pt x="59" y="48"/>
                        <a:pt x="59" y="48"/>
                        <a:pt x="60" y="48"/>
                      </a:cubicBezTo>
                      <a:cubicBezTo>
                        <a:pt x="60" y="48"/>
                        <a:pt x="60" y="48"/>
                        <a:pt x="61" y="48"/>
                      </a:cubicBezTo>
                      <a:cubicBezTo>
                        <a:pt x="61" y="48"/>
                        <a:pt x="61" y="48"/>
                        <a:pt x="61" y="47"/>
                      </a:cubicBezTo>
                      <a:cubicBezTo>
                        <a:pt x="61" y="47"/>
                        <a:pt x="62" y="47"/>
                        <a:pt x="62" y="47"/>
                      </a:cubicBezTo>
                      <a:cubicBezTo>
                        <a:pt x="62" y="47"/>
                        <a:pt x="62" y="47"/>
                        <a:pt x="63" y="47"/>
                      </a:cubicBezTo>
                      <a:cubicBezTo>
                        <a:pt x="63" y="46"/>
                        <a:pt x="63" y="46"/>
                        <a:pt x="63" y="46"/>
                      </a:cubicBezTo>
                      <a:cubicBezTo>
                        <a:pt x="63" y="46"/>
                        <a:pt x="64" y="46"/>
                        <a:pt x="64" y="46"/>
                      </a:cubicBezTo>
                      <a:cubicBezTo>
                        <a:pt x="64" y="45"/>
                        <a:pt x="64" y="45"/>
                        <a:pt x="64" y="45"/>
                      </a:cubicBezTo>
                      <a:cubicBezTo>
                        <a:pt x="64" y="45"/>
                        <a:pt x="65" y="45"/>
                        <a:pt x="65" y="44"/>
                      </a:cubicBezTo>
                      <a:cubicBezTo>
                        <a:pt x="65" y="44"/>
                        <a:pt x="65" y="44"/>
                        <a:pt x="65" y="43"/>
                      </a:cubicBezTo>
                      <a:cubicBezTo>
                        <a:pt x="65" y="43"/>
                        <a:pt x="65" y="43"/>
                        <a:pt x="65" y="43"/>
                      </a:cubicBezTo>
                      <a:cubicBezTo>
                        <a:pt x="66" y="43"/>
                        <a:pt x="66" y="42"/>
                        <a:pt x="66" y="42"/>
                      </a:cubicBezTo>
                      <a:cubicBezTo>
                        <a:pt x="75" y="42"/>
                        <a:pt x="75" y="42"/>
                        <a:pt x="75" y="42"/>
                      </a:cubicBezTo>
                      <a:cubicBezTo>
                        <a:pt x="76" y="42"/>
                        <a:pt x="77" y="41"/>
                        <a:pt x="77" y="40"/>
                      </a:cubicBezTo>
                      <a:cubicBezTo>
                        <a:pt x="77" y="34"/>
                        <a:pt x="77" y="34"/>
                        <a:pt x="77" y="34"/>
                      </a:cubicBezTo>
                      <a:cubicBezTo>
                        <a:pt x="77" y="2"/>
                        <a:pt x="77" y="2"/>
                        <a:pt x="77" y="2"/>
                      </a:cubicBezTo>
                      <a:cubicBezTo>
                        <a:pt x="77" y="1"/>
                        <a:pt x="76" y="0"/>
                        <a:pt x="75" y="0"/>
                      </a:cubicBezTo>
                      <a:close/>
                      <a:moveTo>
                        <a:pt x="8" y="39"/>
                      </a:moveTo>
                      <a:cubicBezTo>
                        <a:pt x="3" y="39"/>
                        <a:pt x="3" y="39"/>
                        <a:pt x="3" y="39"/>
                      </a:cubicBezTo>
                      <a:cubicBezTo>
                        <a:pt x="3" y="35"/>
                        <a:pt x="3" y="35"/>
                        <a:pt x="3" y="35"/>
                      </a:cubicBezTo>
                      <a:cubicBezTo>
                        <a:pt x="4" y="35"/>
                        <a:pt x="4" y="35"/>
                        <a:pt x="4" y="35"/>
                      </a:cubicBezTo>
                      <a:cubicBezTo>
                        <a:pt x="10" y="35"/>
                        <a:pt x="10" y="35"/>
                        <a:pt x="10" y="35"/>
                      </a:cubicBezTo>
                      <a:cubicBezTo>
                        <a:pt x="9" y="36"/>
                        <a:pt x="9" y="37"/>
                        <a:pt x="8" y="39"/>
                      </a:cubicBezTo>
                      <a:close/>
                      <a:moveTo>
                        <a:pt x="21" y="41"/>
                      </a:moveTo>
                      <a:cubicBezTo>
                        <a:pt x="21" y="41"/>
                        <a:pt x="21" y="42"/>
                        <a:pt x="21" y="42"/>
                      </a:cubicBezTo>
                      <a:cubicBezTo>
                        <a:pt x="21" y="42"/>
                        <a:pt x="21" y="42"/>
                        <a:pt x="21" y="42"/>
                      </a:cubicBezTo>
                      <a:cubicBezTo>
                        <a:pt x="20" y="43"/>
                        <a:pt x="20" y="43"/>
                        <a:pt x="20" y="43"/>
                      </a:cubicBezTo>
                      <a:cubicBezTo>
                        <a:pt x="20" y="43"/>
                        <a:pt x="19" y="43"/>
                        <a:pt x="19" y="43"/>
                      </a:cubicBezTo>
                      <a:cubicBezTo>
                        <a:pt x="19" y="44"/>
                        <a:pt x="19" y="44"/>
                        <a:pt x="19" y="44"/>
                      </a:cubicBezTo>
                      <a:cubicBezTo>
                        <a:pt x="18" y="44"/>
                        <a:pt x="17" y="44"/>
                        <a:pt x="17" y="44"/>
                      </a:cubicBezTo>
                      <a:cubicBezTo>
                        <a:pt x="16" y="44"/>
                        <a:pt x="16" y="44"/>
                        <a:pt x="15" y="44"/>
                      </a:cubicBezTo>
                      <a:cubicBezTo>
                        <a:pt x="15" y="44"/>
                        <a:pt x="15" y="44"/>
                        <a:pt x="15" y="43"/>
                      </a:cubicBezTo>
                      <a:cubicBezTo>
                        <a:pt x="14" y="43"/>
                        <a:pt x="14" y="43"/>
                        <a:pt x="14" y="43"/>
                      </a:cubicBezTo>
                      <a:cubicBezTo>
                        <a:pt x="14" y="43"/>
                        <a:pt x="13" y="43"/>
                        <a:pt x="13" y="42"/>
                      </a:cubicBezTo>
                      <a:cubicBezTo>
                        <a:pt x="13" y="42"/>
                        <a:pt x="13" y="42"/>
                        <a:pt x="13" y="42"/>
                      </a:cubicBezTo>
                      <a:cubicBezTo>
                        <a:pt x="13" y="42"/>
                        <a:pt x="13" y="41"/>
                        <a:pt x="13" y="41"/>
                      </a:cubicBezTo>
                      <a:cubicBezTo>
                        <a:pt x="13" y="40"/>
                        <a:pt x="12" y="40"/>
                        <a:pt x="12" y="40"/>
                      </a:cubicBezTo>
                      <a:cubicBezTo>
                        <a:pt x="12" y="39"/>
                        <a:pt x="13" y="38"/>
                        <a:pt x="13" y="37"/>
                      </a:cubicBezTo>
                      <a:cubicBezTo>
                        <a:pt x="13" y="37"/>
                        <a:pt x="13" y="37"/>
                        <a:pt x="13" y="37"/>
                      </a:cubicBezTo>
                      <a:cubicBezTo>
                        <a:pt x="13" y="37"/>
                        <a:pt x="14" y="37"/>
                        <a:pt x="14" y="36"/>
                      </a:cubicBezTo>
                      <a:cubicBezTo>
                        <a:pt x="14" y="36"/>
                        <a:pt x="14" y="36"/>
                        <a:pt x="15" y="36"/>
                      </a:cubicBezTo>
                      <a:cubicBezTo>
                        <a:pt x="15" y="36"/>
                        <a:pt x="15" y="36"/>
                        <a:pt x="15" y="36"/>
                      </a:cubicBezTo>
                      <a:cubicBezTo>
                        <a:pt x="16" y="35"/>
                        <a:pt x="16" y="35"/>
                        <a:pt x="17" y="35"/>
                      </a:cubicBezTo>
                      <a:cubicBezTo>
                        <a:pt x="17" y="35"/>
                        <a:pt x="18" y="35"/>
                        <a:pt x="19" y="36"/>
                      </a:cubicBezTo>
                      <a:cubicBezTo>
                        <a:pt x="19" y="36"/>
                        <a:pt x="19" y="36"/>
                        <a:pt x="19" y="36"/>
                      </a:cubicBezTo>
                      <a:cubicBezTo>
                        <a:pt x="19" y="36"/>
                        <a:pt x="20" y="36"/>
                        <a:pt x="20" y="36"/>
                      </a:cubicBezTo>
                      <a:cubicBezTo>
                        <a:pt x="20" y="37"/>
                        <a:pt x="20" y="37"/>
                        <a:pt x="21" y="37"/>
                      </a:cubicBezTo>
                      <a:cubicBezTo>
                        <a:pt x="21" y="37"/>
                        <a:pt x="21" y="37"/>
                        <a:pt x="21" y="37"/>
                      </a:cubicBezTo>
                      <a:cubicBezTo>
                        <a:pt x="21" y="38"/>
                        <a:pt x="21" y="39"/>
                        <a:pt x="21" y="40"/>
                      </a:cubicBezTo>
                      <a:cubicBezTo>
                        <a:pt x="21" y="40"/>
                        <a:pt x="21" y="40"/>
                        <a:pt x="21" y="41"/>
                      </a:cubicBezTo>
                      <a:close/>
                      <a:moveTo>
                        <a:pt x="22" y="33"/>
                      </a:moveTo>
                      <a:cubicBezTo>
                        <a:pt x="21" y="32"/>
                        <a:pt x="19" y="31"/>
                        <a:pt x="17" y="31"/>
                      </a:cubicBezTo>
                      <a:cubicBezTo>
                        <a:pt x="15" y="31"/>
                        <a:pt x="13" y="32"/>
                        <a:pt x="12" y="33"/>
                      </a:cubicBezTo>
                      <a:cubicBezTo>
                        <a:pt x="4" y="33"/>
                        <a:pt x="4" y="33"/>
                        <a:pt x="4" y="33"/>
                      </a:cubicBezTo>
                      <a:cubicBezTo>
                        <a:pt x="3" y="33"/>
                        <a:pt x="3" y="33"/>
                        <a:pt x="3" y="32"/>
                      </a:cubicBezTo>
                      <a:cubicBezTo>
                        <a:pt x="3" y="25"/>
                        <a:pt x="3" y="25"/>
                        <a:pt x="3" y="25"/>
                      </a:cubicBezTo>
                      <a:cubicBezTo>
                        <a:pt x="3" y="24"/>
                        <a:pt x="3" y="23"/>
                        <a:pt x="4" y="22"/>
                      </a:cubicBezTo>
                      <a:cubicBezTo>
                        <a:pt x="11" y="12"/>
                        <a:pt x="11" y="12"/>
                        <a:pt x="11" y="12"/>
                      </a:cubicBezTo>
                      <a:cubicBezTo>
                        <a:pt x="12" y="11"/>
                        <a:pt x="13" y="11"/>
                        <a:pt x="13" y="11"/>
                      </a:cubicBezTo>
                      <a:cubicBezTo>
                        <a:pt x="28" y="11"/>
                        <a:pt x="28" y="11"/>
                        <a:pt x="28" y="11"/>
                      </a:cubicBezTo>
                      <a:cubicBezTo>
                        <a:pt x="28" y="11"/>
                        <a:pt x="29" y="11"/>
                        <a:pt x="29" y="12"/>
                      </a:cubicBezTo>
                      <a:cubicBezTo>
                        <a:pt x="29" y="32"/>
                        <a:pt x="29" y="32"/>
                        <a:pt x="29" y="32"/>
                      </a:cubicBezTo>
                      <a:cubicBezTo>
                        <a:pt x="29" y="33"/>
                        <a:pt x="28" y="33"/>
                        <a:pt x="28" y="33"/>
                      </a:cubicBezTo>
                      <a:lnTo>
                        <a:pt x="22" y="33"/>
                      </a:lnTo>
                      <a:close/>
                      <a:moveTo>
                        <a:pt x="49" y="39"/>
                      </a:moveTo>
                      <a:cubicBezTo>
                        <a:pt x="25" y="39"/>
                        <a:pt x="25" y="39"/>
                        <a:pt x="25" y="39"/>
                      </a:cubicBezTo>
                      <a:cubicBezTo>
                        <a:pt x="25" y="37"/>
                        <a:pt x="25" y="36"/>
                        <a:pt x="24" y="35"/>
                      </a:cubicBezTo>
                      <a:cubicBezTo>
                        <a:pt x="28" y="35"/>
                        <a:pt x="28" y="35"/>
                        <a:pt x="28" y="35"/>
                      </a:cubicBezTo>
                      <a:cubicBezTo>
                        <a:pt x="30" y="35"/>
                        <a:pt x="30" y="35"/>
                        <a:pt x="30" y="35"/>
                      </a:cubicBezTo>
                      <a:cubicBezTo>
                        <a:pt x="50" y="35"/>
                        <a:pt x="50" y="35"/>
                        <a:pt x="50" y="35"/>
                      </a:cubicBezTo>
                      <a:cubicBezTo>
                        <a:pt x="50" y="36"/>
                        <a:pt x="49" y="37"/>
                        <a:pt x="49" y="39"/>
                      </a:cubicBezTo>
                      <a:close/>
                      <a:moveTo>
                        <a:pt x="62" y="41"/>
                      </a:moveTo>
                      <a:cubicBezTo>
                        <a:pt x="62" y="41"/>
                        <a:pt x="62" y="42"/>
                        <a:pt x="61" y="42"/>
                      </a:cubicBezTo>
                      <a:cubicBezTo>
                        <a:pt x="61" y="42"/>
                        <a:pt x="61" y="42"/>
                        <a:pt x="61" y="42"/>
                      </a:cubicBezTo>
                      <a:cubicBezTo>
                        <a:pt x="61" y="43"/>
                        <a:pt x="61" y="43"/>
                        <a:pt x="60" y="43"/>
                      </a:cubicBezTo>
                      <a:cubicBezTo>
                        <a:pt x="60" y="43"/>
                        <a:pt x="60" y="43"/>
                        <a:pt x="60" y="43"/>
                      </a:cubicBezTo>
                      <a:cubicBezTo>
                        <a:pt x="60" y="44"/>
                        <a:pt x="59" y="44"/>
                        <a:pt x="59" y="44"/>
                      </a:cubicBezTo>
                      <a:cubicBezTo>
                        <a:pt x="59" y="44"/>
                        <a:pt x="58" y="44"/>
                        <a:pt x="58" y="44"/>
                      </a:cubicBezTo>
                      <a:cubicBezTo>
                        <a:pt x="57" y="44"/>
                        <a:pt x="56" y="44"/>
                        <a:pt x="56" y="44"/>
                      </a:cubicBezTo>
                      <a:cubicBezTo>
                        <a:pt x="56" y="44"/>
                        <a:pt x="55" y="44"/>
                        <a:pt x="55" y="43"/>
                      </a:cubicBezTo>
                      <a:cubicBezTo>
                        <a:pt x="55" y="43"/>
                        <a:pt x="55" y="43"/>
                        <a:pt x="55" y="43"/>
                      </a:cubicBezTo>
                      <a:cubicBezTo>
                        <a:pt x="54" y="43"/>
                        <a:pt x="54" y="43"/>
                        <a:pt x="54" y="42"/>
                      </a:cubicBezTo>
                      <a:cubicBezTo>
                        <a:pt x="54" y="42"/>
                        <a:pt x="54" y="42"/>
                        <a:pt x="54" y="42"/>
                      </a:cubicBezTo>
                      <a:cubicBezTo>
                        <a:pt x="54" y="42"/>
                        <a:pt x="53" y="41"/>
                        <a:pt x="53" y="41"/>
                      </a:cubicBezTo>
                      <a:cubicBezTo>
                        <a:pt x="53" y="40"/>
                        <a:pt x="53" y="40"/>
                        <a:pt x="53" y="40"/>
                      </a:cubicBezTo>
                      <a:cubicBezTo>
                        <a:pt x="53" y="39"/>
                        <a:pt x="53" y="38"/>
                        <a:pt x="54" y="37"/>
                      </a:cubicBezTo>
                      <a:cubicBezTo>
                        <a:pt x="54" y="37"/>
                        <a:pt x="54" y="37"/>
                        <a:pt x="54" y="37"/>
                      </a:cubicBezTo>
                      <a:cubicBezTo>
                        <a:pt x="54" y="37"/>
                        <a:pt x="54" y="37"/>
                        <a:pt x="55" y="36"/>
                      </a:cubicBezTo>
                      <a:cubicBezTo>
                        <a:pt x="55" y="36"/>
                        <a:pt x="55" y="36"/>
                        <a:pt x="55" y="36"/>
                      </a:cubicBezTo>
                      <a:cubicBezTo>
                        <a:pt x="55" y="36"/>
                        <a:pt x="56" y="36"/>
                        <a:pt x="56" y="36"/>
                      </a:cubicBezTo>
                      <a:cubicBezTo>
                        <a:pt x="56" y="35"/>
                        <a:pt x="57" y="35"/>
                        <a:pt x="58" y="35"/>
                      </a:cubicBezTo>
                      <a:cubicBezTo>
                        <a:pt x="58" y="35"/>
                        <a:pt x="59" y="35"/>
                        <a:pt x="59" y="36"/>
                      </a:cubicBezTo>
                      <a:cubicBezTo>
                        <a:pt x="59" y="36"/>
                        <a:pt x="60" y="36"/>
                        <a:pt x="60" y="36"/>
                      </a:cubicBezTo>
                      <a:cubicBezTo>
                        <a:pt x="60" y="36"/>
                        <a:pt x="60" y="36"/>
                        <a:pt x="60" y="36"/>
                      </a:cubicBezTo>
                      <a:cubicBezTo>
                        <a:pt x="61" y="37"/>
                        <a:pt x="61" y="37"/>
                        <a:pt x="61" y="37"/>
                      </a:cubicBezTo>
                      <a:cubicBezTo>
                        <a:pt x="61" y="37"/>
                        <a:pt x="61" y="37"/>
                        <a:pt x="61" y="37"/>
                      </a:cubicBezTo>
                      <a:cubicBezTo>
                        <a:pt x="62" y="38"/>
                        <a:pt x="62" y="39"/>
                        <a:pt x="62" y="40"/>
                      </a:cubicBezTo>
                      <a:cubicBezTo>
                        <a:pt x="62" y="40"/>
                        <a:pt x="62" y="40"/>
                        <a:pt x="62" y="41"/>
                      </a:cubicBezTo>
                      <a:close/>
                      <a:moveTo>
                        <a:pt x="74" y="39"/>
                      </a:moveTo>
                      <a:cubicBezTo>
                        <a:pt x="66" y="39"/>
                        <a:pt x="66" y="39"/>
                        <a:pt x="66" y="39"/>
                      </a:cubicBezTo>
                      <a:cubicBezTo>
                        <a:pt x="66" y="37"/>
                        <a:pt x="65" y="36"/>
                        <a:pt x="65" y="35"/>
                      </a:cubicBezTo>
                      <a:cubicBezTo>
                        <a:pt x="74" y="35"/>
                        <a:pt x="74" y="35"/>
                        <a:pt x="74" y="35"/>
                      </a:cubicBezTo>
                      <a:lnTo>
                        <a:pt x="74" y="39"/>
                      </a:lnTo>
                      <a:close/>
                      <a:moveTo>
                        <a:pt x="26" y="13"/>
                      </a:moveTo>
                      <a:cubicBezTo>
                        <a:pt x="13" y="13"/>
                        <a:pt x="13" y="13"/>
                        <a:pt x="13" y="13"/>
                      </a:cubicBezTo>
                      <a:cubicBezTo>
                        <a:pt x="12" y="13"/>
                        <a:pt x="12" y="14"/>
                        <a:pt x="12" y="14"/>
                      </a:cubicBezTo>
                      <a:cubicBezTo>
                        <a:pt x="6" y="23"/>
                        <a:pt x="6" y="23"/>
                        <a:pt x="6" y="23"/>
                      </a:cubicBezTo>
                      <a:cubicBezTo>
                        <a:pt x="5" y="24"/>
                        <a:pt x="5" y="24"/>
                        <a:pt x="6" y="24"/>
                      </a:cubicBezTo>
                      <a:cubicBezTo>
                        <a:pt x="6" y="25"/>
                        <a:pt x="6" y="25"/>
                        <a:pt x="7" y="25"/>
                      </a:cubicBezTo>
                      <a:cubicBezTo>
                        <a:pt x="26" y="25"/>
                        <a:pt x="26" y="25"/>
                        <a:pt x="26" y="25"/>
                      </a:cubicBezTo>
                      <a:cubicBezTo>
                        <a:pt x="26" y="25"/>
                        <a:pt x="27" y="25"/>
                        <a:pt x="27" y="24"/>
                      </a:cubicBezTo>
                      <a:cubicBezTo>
                        <a:pt x="27" y="14"/>
                        <a:pt x="27" y="14"/>
                        <a:pt x="27" y="14"/>
                      </a:cubicBezTo>
                      <a:cubicBezTo>
                        <a:pt x="27" y="14"/>
                        <a:pt x="26" y="13"/>
                        <a:pt x="26" y="13"/>
                      </a:cubicBezTo>
                      <a:close/>
                      <a:moveTo>
                        <a:pt x="25" y="23"/>
                      </a:moveTo>
                      <a:cubicBezTo>
                        <a:pt x="8" y="23"/>
                        <a:pt x="8" y="23"/>
                        <a:pt x="8" y="23"/>
                      </a:cubicBezTo>
                      <a:cubicBezTo>
                        <a:pt x="13" y="15"/>
                        <a:pt x="13" y="15"/>
                        <a:pt x="13" y="15"/>
                      </a:cubicBezTo>
                      <a:cubicBezTo>
                        <a:pt x="25" y="15"/>
                        <a:pt x="25" y="15"/>
                        <a:pt x="25" y="15"/>
                      </a:cubicBezTo>
                      <a:lnTo>
                        <a:pt x="25" y="23"/>
                      </a:lnTo>
                      <a:close/>
                      <a:moveTo>
                        <a:pt x="18" y="28"/>
                      </a:moveTo>
                      <a:cubicBezTo>
                        <a:pt x="18" y="28"/>
                        <a:pt x="18" y="29"/>
                        <a:pt x="17" y="29"/>
                      </a:cubicBezTo>
                      <a:cubicBezTo>
                        <a:pt x="14" y="29"/>
                        <a:pt x="14" y="29"/>
                        <a:pt x="14" y="29"/>
                      </a:cubicBezTo>
                      <a:cubicBezTo>
                        <a:pt x="13" y="29"/>
                        <a:pt x="13" y="28"/>
                        <a:pt x="13" y="28"/>
                      </a:cubicBezTo>
                      <a:cubicBezTo>
                        <a:pt x="13" y="27"/>
                        <a:pt x="13" y="27"/>
                        <a:pt x="14" y="27"/>
                      </a:cubicBezTo>
                      <a:cubicBezTo>
                        <a:pt x="17" y="27"/>
                        <a:pt x="17" y="27"/>
                        <a:pt x="17" y="27"/>
                      </a:cubicBezTo>
                      <a:cubicBezTo>
                        <a:pt x="18" y="27"/>
                        <a:pt x="18" y="27"/>
                        <a:pt x="18" y="28"/>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3" name="Freeform 60">
                  <a:extLst>
                    <a:ext uri="{FF2B5EF4-FFF2-40B4-BE49-F238E27FC236}">
                      <a16:creationId xmlns:a16="http://schemas.microsoft.com/office/drawing/2014/main" id="{A2A18C2D-89F0-1A4C-B0A5-6BB4F0167878}"/>
                    </a:ext>
                  </a:extLst>
                </p:cNvPr>
                <p:cNvSpPr>
                  <a:spLocks noEditPoints="1"/>
                </p:cNvSpPr>
                <p:nvPr/>
              </p:nvSpPr>
              <p:spPr bwMode="auto">
                <a:xfrm>
                  <a:off x="4665340" y="1776226"/>
                  <a:ext cx="353116" cy="230293"/>
                </a:xfrm>
                <a:custGeom>
                  <a:avLst/>
                  <a:gdLst>
                    <a:gd name="T0" fmla="*/ 28 w 77"/>
                    <a:gd name="T1" fmla="*/ 2 h 48"/>
                    <a:gd name="T2" fmla="*/ 10 w 77"/>
                    <a:gd name="T3" fmla="*/ 9 h 48"/>
                    <a:gd name="T4" fmla="*/ 0 w 77"/>
                    <a:gd name="T5" fmla="*/ 34 h 48"/>
                    <a:gd name="T6" fmla="*/ 9 w 77"/>
                    <a:gd name="T7" fmla="*/ 42 h 48"/>
                    <a:gd name="T8" fmla="*/ 10 w 77"/>
                    <a:gd name="T9" fmla="*/ 44 h 48"/>
                    <a:gd name="T10" fmla="*/ 11 w 77"/>
                    <a:gd name="T11" fmla="*/ 46 h 48"/>
                    <a:gd name="T12" fmla="*/ 13 w 77"/>
                    <a:gd name="T13" fmla="*/ 47 h 48"/>
                    <a:gd name="T14" fmla="*/ 15 w 77"/>
                    <a:gd name="T15" fmla="*/ 48 h 48"/>
                    <a:gd name="T16" fmla="*/ 19 w 77"/>
                    <a:gd name="T17" fmla="*/ 48 h 48"/>
                    <a:gd name="T18" fmla="*/ 21 w 77"/>
                    <a:gd name="T19" fmla="*/ 47 h 48"/>
                    <a:gd name="T20" fmla="*/ 23 w 77"/>
                    <a:gd name="T21" fmla="*/ 46 h 48"/>
                    <a:gd name="T22" fmla="*/ 25 w 77"/>
                    <a:gd name="T23" fmla="*/ 43 h 48"/>
                    <a:gd name="T24" fmla="*/ 49 w 77"/>
                    <a:gd name="T25" fmla="*/ 42 h 48"/>
                    <a:gd name="T26" fmla="*/ 50 w 77"/>
                    <a:gd name="T27" fmla="*/ 44 h 48"/>
                    <a:gd name="T28" fmla="*/ 52 w 77"/>
                    <a:gd name="T29" fmla="*/ 46 h 48"/>
                    <a:gd name="T30" fmla="*/ 54 w 77"/>
                    <a:gd name="T31" fmla="*/ 47 h 48"/>
                    <a:gd name="T32" fmla="*/ 56 w 77"/>
                    <a:gd name="T33" fmla="*/ 48 h 48"/>
                    <a:gd name="T34" fmla="*/ 60 w 77"/>
                    <a:gd name="T35" fmla="*/ 48 h 48"/>
                    <a:gd name="T36" fmla="*/ 62 w 77"/>
                    <a:gd name="T37" fmla="*/ 47 h 48"/>
                    <a:gd name="T38" fmla="*/ 64 w 77"/>
                    <a:gd name="T39" fmla="*/ 46 h 48"/>
                    <a:gd name="T40" fmla="*/ 65 w 77"/>
                    <a:gd name="T41" fmla="*/ 43 h 48"/>
                    <a:gd name="T42" fmla="*/ 75 w 77"/>
                    <a:gd name="T43" fmla="*/ 42 h 48"/>
                    <a:gd name="T44" fmla="*/ 77 w 77"/>
                    <a:gd name="T45" fmla="*/ 2 h 48"/>
                    <a:gd name="T46" fmla="*/ 3 w 77"/>
                    <a:gd name="T47" fmla="*/ 39 h 48"/>
                    <a:gd name="T48" fmla="*/ 10 w 77"/>
                    <a:gd name="T49" fmla="*/ 35 h 48"/>
                    <a:gd name="T50" fmla="*/ 21 w 77"/>
                    <a:gd name="T51" fmla="*/ 42 h 48"/>
                    <a:gd name="T52" fmla="*/ 19 w 77"/>
                    <a:gd name="T53" fmla="*/ 43 h 48"/>
                    <a:gd name="T54" fmla="*/ 15 w 77"/>
                    <a:gd name="T55" fmla="*/ 44 h 48"/>
                    <a:gd name="T56" fmla="*/ 13 w 77"/>
                    <a:gd name="T57" fmla="*/ 42 h 48"/>
                    <a:gd name="T58" fmla="*/ 12 w 77"/>
                    <a:gd name="T59" fmla="*/ 40 h 48"/>
                    <a:gd name="T60" fmla="*/ 14 w 77"/>
                    <a:gd name="T61" fmla="*/ 36 h 48"/>
                    <a:gd name="T62" fmla="*/ 17 w 77"/>
                    <a:gd name="T63" fmla="*/ 35 h 48"/>
                    <a:gd name="T64" fmla="*/ 20 w 77"/>
                    <a:gd name="T65" fmla="*/ 36 h 48"/>
                    <a:gd name="T66" fmla="*/ 21 w 77"/>
                    <a:gd name="T67" fmla="*/ 40 h 48"/>
                    <a:gd name="T68" fmla="*/ 17 w 77"/>
                    <a:gd name="T69" fmla="*/ 31 h 48"/>
                    <a:gd name="T70" fmla="*/ 3 w 77"/>
                    <a:gd name="T71" fmla="*/ 32 h 48"/>
                    <a:gd name="T72" fmla="*/ 11 w 77"/>
                    <a:gd name="T73" fmla="*/ 12 h 48"/>
                    <a:gd name="T74" fmla="*/ 29 w 77"/>
                    <a:gd name="T75" fmla="*/ 12 h 48"/>
                    <a:gd name="T76" fmla="*/ 22 w 77"/>
                    <a:gd name="T77" fmla="*/ 33 h 48"/>
                    <a:gd name="T78" fmla="*/ 24 w 77"/>
                    <a:gd name="T79" fmla="*/ 35 h 48"/>
                    <a:gd name="T80" fmla="*/ 50 w 77"/>
                    <a:gd name="T81" fmla="*/ 35 h 48"/>
                    <a:gd name="T82" fmla="*/ 61 w 77"/>
                    <a:gd name="T83" fmla="*/ 42 h 48"/>
                    <a:gd name="T84" fmla="*/ 60 w 77"/>
                    <a:gd name="T85" fmla="*/ 43 h 48"/>
                    <a:gd name="T86" fmla="*/ 56 w 77"/>
                    <a:gd name="T87" fmla="*/ 44 h 48"/>
                    <a:gd name="T88" fmla="*/ 54 w 77"/>
                    <a:gd name="T89" fmla="*/ 42 h 48"/>
                    <a:gd name="T90" fmla="*/ 53 w 77"/>
                    <a:gd name="T91" fmla="*/ 40 h 48"/>
                    <a:gd name="T92" fmla="*/ 55 w 77"/>
                    <a:gd name="T93" fmla="*/ 36 h 48"/>
                    <a:gd name="T94" fmla="*/ 58 w 77"/>
                    <a:gd name="T95" fmla="*/ 35 h 48"/>
                    <a:gd name="T96" fmla="*/ 60 w 77"/>
                    <a:gd name="T97" fmla="*/ 36 h 48"/>
                    <a:gd name="T98" fmla="*/ 62 w 77"/>
                    <a:gd name="T99" fmla="*/ 40 h 48"/>
                    <a:gd name="T100" fmla="*/ 66 w 77"/>
                    <a:gd name="T101" fmla="*/ 39 h 48"/>
                    <a:gd name="T102" fmla="*/ 74 w 77"/>
                    <a:gd name="T103" fmla="*/ 39 h 48"/>
                    <a:gd name="T104" fmla="*/ 12 w 77"/>
                    <a:gd name="T105" fmla="*/ 14 h 48"/>
                    <a:gd name="T106" fmla="*/ 7 w 77"/>
                    <a:gd name="T107" fmla="*/ 25 h 48"/>
                    <a:gd name="T108" fmla="*/ 27 w 77"/>
                    <a:gd name="T109" fmla="*/ 14 h 48"/>
                    <a:gd name="T110" fmla="*/ 8 w 77"/>
                    <a:gd name="T111" fmla="*/ 23 h 48"/>
                    <a:gd name="T112" fmla="*/ 25 w 77"/>
                    <a:gd name="T113" fmla="*/ 23 h 48"/>
                    <a:gd name="T114" fmla="*/ 14 w 77"/>
                    <a:gd name="T115" fmla="*/ 29 h 48"/>
                    <a:gd name="T116" fmla="*/ 17 w 77"/>
                    <a:gd name="T117"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7" h="48">
                      <a:moveTo>
                        <a:pt x="75" y="0"/>
                      </a:moveTo>
                      <a:cubicBezTo>
                        <a:pt x="30" y="0"/>
                        <a:pt x="30" y="0"/>
                        <a:pt x="30" y="0"/>
                      </a:cubicBezTo>
                      <a:cubicBezTo>
                        <a:pt x="29" y="0"/>
                        <a:pt x="28" y="1"/>
                        <a:pt x="28" y="2"/>
                      </a:cubicBezTo>
                      <a:cubicBezTo>
                        <a:pt x="28" y="8"/>
                        <a:pt x="28" y="8"/>
                        <a:pt x="28" y="8"/>
                      </a:cubicBezTo>
                      <a:cubicBezTo>
                        <a:pt x="11" y="8"/>
                        <a:pt x="11" y="8"/>
                        <a:pt x="11" y="8"/>
                      </a:cubicBezTo>
                      <a:cubicBezTo>
                        <a:pt x="11" y="8"/>
                        <a:pt x="10" y="8"/>
                        <a:pt x="10" y="9"/>
                      </a:cubicBezTo>
                      <a:cubicBezTo>
                        <a:pt x="0" y="22"/>
                        <a:pt x="0" y="22"/>
                        <a:pt x="0" y="22"/>
                      </a:cubicBezTo>
                      <a:cubicBezTo>
                        <a:pt x="0" y="22"/>
                        <a:pt x="0" y="22"/>
                        <a:pt x="0" y="23"/>
                      </a:cubicBezTo>
                      <a:cubicBezTo>
                        <a:pt x="0" y="34"/>
                        <a:pt x="0" y="34"/>
                        <a:pt x="0" y="34"/>
                      </a:cubicBezTo>
                      <a:cubicBezTo>
                        <a:pt x="0" y="40"/>
                        <a:pt x="0" y="40"/>
                        <a:pt x="0" y="40"/>
                      </a:cubicBezTo>
                      <a:cubicBezTo>
                        <a:pt x="0" y="41"/>
                        <a:pt x="1" y="42"/>
                        <a:pt x="2" y="42"/>
                      </a:cubicBezTo>
                      <a:cubicBezTo>
                        <a:pt x="9" y="42"/>
                        <a:pt x="9" y="42"/>
                        <a:pt x="9" y="42"/>
                      </a:cubicBezTo>
                      <a:cubicBezTo>
                        <a:pt x="9" y="42"/>
                        <a:pt x="9" y="43"/>
                        <a:pt x="9" y="43"/>
                      </a:cubicBezTo>
                      <a:cubicBezTo>
                        <a:pt x="9" y="43"/>
                        <a:pt x="9" y="43"/>
                        <a:pt x="9" y="43"/>
                      </a:cubicBezTo>
                      <a:cubicBezTo>
                        <a:pt x="9" y="44"/>
                        <a:pt x="10" y="44"/>
                        <a:pt x="10" y="44"/>
                      </a:cubicBezTo>
                      <a:cubicBezTo>
                        <a:pt x="10" y="45"/>
                        <a:pt x="10" y="45"/>
                        <a:pt x="10" y="45"/>
                      </a:cubicBezTo>
                      <a:cubicBezTo>
                        <a:pt x="10" y="45"/>
                        <a:pt x="11" y="45"/>
                        <a:pt x="11" y="46"/>
                      </a:cubicBezTo>
                      <a:cubicBezTo>
                        <a:pt x="11" y="46"/>
                        <a:pt x="11" y="46"/>
                        <a:pt x="11" y="46"/>
                      </a:cubicBezTo>
                      <a:cubicBezTo>
                        <a:pt x="11" y="46"/>
                        <a:pt x="12" y="46"/>
                        <a:pt x="12" y="47"/>
                      </a:cubicBezTo>
                      <a:cubicBezTo>
                        <a:pt x="12" y="47"/>
                        <a:pt x="12" y="47"/>
                        <a:pt x="12" y="47"/>
                      </a:cubicBezTo>
                      <a:cubicBezTo>
                        <a:pt x="13" y="47"/>
                        <a:pt x="13" y="47"/>
                        <a:pt x="13" y="47"/>
                      </a:cubicBezTo>
                      <a:cubicBezTo>
                        <a:pt x="13" y="48"/>
                        <a:pt x="14" y="48"/>
                        <a:pt x="14" y="48"/>
                      </a:cubicBezTo>
                      <a:cubicBezTo>
                        <a:pt x="14" y="48"/>
                        <a:pt x="14" y="48"/>
                        <a:pt x="15" y="48"/>
                      </a:cubicBezTo>
                      <a:cubicBezTo>
                        <a:pt x="15" y="48"/>
                        <a:pt x="15" y="48"/>
                        <a:pt x="15" y="48"/>
                      </a:cubicBezTo>
                      <a:cubicBezTo>
                        <a:pt x="16" y="48"/>
                        <a:pt x="16" y="48"/>
                        <a:pt x="17" y="48"/>
                      </a:cubicBezTo>
                      <a:cubicBezTo>
                        <a:pt x="17" y="48"/>
                        <a:pt x="18" y="48"/>
                        <a:pt x="19" y="48"/>
                      </a:cubicBezTo>
                      <a:cubicBezTo>
                        <a:pt x="19" y="48"/>
                        <a:pt x="19" y="48"/>
                        <a:pt x="19" y="48"/>
                      </a:cubicBezTo>
                      <a:cubicBezTo>
                        <a:pt x="19" y="48"/>
                        <a:pt x="20" y="48"/>
                        <a:pt x="20" y="48"/>
                      </a:cubicBezTo>
                      <a:cubicBezTo>
                        <a:pt x="20" y="48"/>
                        <a:pt x="20" y="48"/>
                        <a:pt x="21" y="47"/>
                      </a:cubicBezTo>
                      <a:cubicBezTo>
                        <a:pt x="21" y="47"/>
                        <a:pt x="21" y="47"/>
                        <a:pt x="21" y="47"/>
                      </a:cubicBezTo>
                      <a:cubicBezTo>
                        <a:pt x="22" y="47"/>
                        <a:pt x="22" y="47"/>
                        <a:pt x="22" y="47"/>
                      </a:cubicBezTo>
                      <a:cubicBezTo>
                        <a:pt x="22" y="46"/>
                        <a:pt x="22" y="46"/>
                        <a:pt x="23" y="46"/>
                      </a:cubicBezTo>
                      <a:cubicBezTo>
                        <a:pt x="23" y="46"/>
                        <a:pt x="23" y="46"/>
                        <a:pt x="23" y="46"/>
                      </a:cubicBezTo>
                      <a:cubicBezTo>
                        <a:pt x="23" y="45"/>
                        <a:pt x="24" y="45"/>
                        <a:pt x="24" y="45"/>
                      </a:cubicBezTo>
                      <a:cubicBezTo>
                        <a:pt x="24" y="45"/>
                        <a:pt x="24" y="45"/>
                        <a:pt x="24" y="44"/>
                      </a:cubicBezTo>
                      <a:cubicBezTo>
                        <a:pt x="24" y="44"/>
                        <a:pt x="25" y="44"/>
                        <a:pt x="25" y="43"/>
                      </a:cubicBezTo>
                      <a:cubicBezTo>
                        <a:pt x="25" y="43"/>
                        <a:pt x="25" y="43"/>
                        <a:pt x="25" y="43"/>
                      </a:cubicBezTo>
                      <a:cubicBezTo>
                        <a:pt x="25" y="43"/>
                        <a:pt x="25" y="42"/>
                        <a:pt x="25" y="42"/>
                      </a:cubicBezTo>
                      <a:cubicBezTo>
                        <a:pt x="49" y="42"/>
                        <a:pt x="49" y="42"/>
                        <a:pt x="49" y="42"/>
                      </a:cubicBezTo>
                      <a:cubicBezTo>
                        <a:pt x="49" y="42"/>
                        <a:pt x="49" y="43"/>
                        <a:pt x="50" y="43"/>
                      </a:cubicBezTo>
                      <a:cubicBezTo>
                        <a:pt x="50" y="43"/>
                        <a:pt x="50" y="43"/>
                        <a:pt x="50" y="43"/>
                      </a:cubicBezTo>
                      <a:cubicBezTo>
                        <a:pt x="50" y="44"/>
                        <a:pt x="50" y="44"/>
                        <a:pt x="50" y="44"/>
                      </a:cubicBezTo>
                      <a:cubicBezTo>
                        <a:pt x="51" y="45"/>
                        <a:pt x="51" y="45"/>
                        <a:pt x="51" y="45"/>
                      </a:cubicBezTo>
                      <a:cubicBezTo>
                        <a:pt x="51" y="45"/>
                        <a:pt x="51" y="45"/>
                        <a:pt x="51" y="46"/>
                      </a:cubicBezTo>
                      <a:cubicBezTo>
                        <a:pt x="52" y="46"/>
                        <a:pt x="52" y="46"/>
                        <a:pt x="52" y="46"/>
                      </a:cubicBezTo>
                      <a:cubicBezTo>
                        <a:pt x="52" y="46"/>
                        <a:pt x="52" y="46"/>
                        <a:pt x="53" y="47"/>
                      </a:cubicBezTo>
                      <a:cubicBezTo>
                        <a:pt x="53" y="47"/>
                        <a:pt x="53" y="47"/>
                        <a:pt x="53" y="47"/>
                      </a:cubicBezTo>
                      <a:cubicBezTo>
                        <a:pt x="53" y="47"/>
                        <a:pt x="54" y="47"/>
                        <a:pt x="54" y="47"/>
                      </a:cubicBezTo>
                      <a:cubicBezTo>
                        <a:pt x="54" y="48"/>
                        <a:pt x="54" y="48"/>
                        <a:pt x="54" y="48"/>
                      </a:cubicBezTo>
                      <a:cubicBezTo>
                        <a:pt x="55" y="48"/>
                        <a:pt x="55" y="48"/>
                        <a:pt x="55" y="48"/>
                      </a:cubicBezTo>
                      <a:cubicBezTo>
                        <a:pt x="56" y="48"/>
                        <a:pt x="56" y="48"/>
                        <a:pt x="56" y="48"/>
                      </a:cubicBezTo>
                      <a:cubicBezTo>
                        <a:pt x="56" y="48"/>
                        <a:pt x="57" y="48"/>
                        <a:pt x="58" y="48"/>
                      </a:cubicBezTo>
                      <a:cubicBezTo>
                        <a:pt x="58" y="48"/>
                        <a:pt x="59" y="48"/>
                        <a:pt x="59" y="48"/>
                      </a:cubicBezTo>
                      <a:cubicBezTo>
                        <a:pt x="59" y="48"/>
                        <a:pt x="59" y="48"/>
                        <a:pt x="60" y="48"/>
                      </a:cubicBezTo>
                      <a:cubicBezTo>
                        <a:pt x="60" y="48"/>
                        <a:pt x="60" y="48"/>
                        <a:pt x="61" y="48"/>
                      </a:cubicBezTo>
                      <a:cubicBezTo>
                        <a:pt x="61" y="48"/>
                        <a:pt x="61" y="48"/>
                        <a:pt x="61" y="47"/>
                      </a:cubicBezTo>
                      <a:cubicBezTo>
                        <a:pt x="61" y="47"/>
                        <a:pt x="62" y="47"/>
                        <a:pt x="62" y="47"/>
                      </a:cubicBezTo>
                      <a:cubicBezTo>
                        <a:pt x="62" y="47"/>
                        <a:pt x="62" y="47"/>
                        <a:pt x="63" y="47"/>
                      </a:cubicBezTo>
                      <a:cubicBezTo>
                        <a:pt x="63" y="46"/>
                        <a:pt x="63" y="46"/>
                        <a:pt x="63" y="46"/>
                      </a:cubicBezTo>
                      <a:cubicBezTo>
                        <a:pt x="63" y="46"/>
                        <a:pt x="64" y="46"/>
                        <a:pt x="64" y="46"/>
                      </a:cubicBezTo>
                      <a:cubicBezTo>
                        <a:pt x="64" y="45"/>
                        <a:pt x="64" y="45"/>
                        <a:pt x="64" y="45"/>
                      </a:cubicBezTo>
                      <a:cubicBezTo>
                        <a:pt x="64" y="45"/>
                        <a:pt x="65" y="45"/>
                        <a:pt x="65" y="44"/>
                      </a:cubicBezTo>
                      <a:cubicBezTo>
                        <a:pt x="65" y="44"/>
                        <a:pt x="65" y="44"/>
                        <a:pt x="65" y="43"/>
                      </a:cubicBezTo>
                      <a:cubicBezTo>
                        <a:pt x="65" y="43"/>
                        <a:pt x="65" y="43"/>
                        <a:pt x="65" y="43"/>
                      </a:cubicBezTo>
                      <a:cubicBezTo>
                        <a:pt x="66" y="43"/>
                        <a:pt x="66" y="42"/>
                        <a:pt x="66" y="42"/>
                      </a:cubicBezTo>
                      <a:cubicBezTo>
                        <a:pt x="75" y="42"/>
                        <a:pt x="75" y="42"/>
                        <a:pt x="75" y="42"/>
                      </a:cubicBezTo>
                      <a:cubicBezTo>
                        <a:pt x="76" y="42"/>
                        <a:pt x="77" y="41"/>
                        <a:pt x="77" y="40"/>
                      </a:cubicBezTo>
                      <a:cubicBezTo>
                        <a:pt x="77" y="34"/>
                        <a:pt x="77" y="34"/>
                        <a:pt x="77" y="34"/>
                      </a:cubicBezTo>
                      <a:cubicBezTo>
                        <a:pt x="77" y="2"/>
                        <a:pt x="77" y="2"/>
                        <a:pt x="77" y="2"/>
                      </a:cubicBezTo>
                      <a:cubicBezTo>
                        <a:pt x="77" y="1"/>
                        <a:pt x="76" y="0"/>
                        <a:pt x="75" y="0"/>
                      </a:cubicBezTo>
                      <a:close/>
                      <a:moveTo>
                        <a:pt x="8" y="39"/>
                      </a:moveTo>
                      <a:cubicBezTo>
                        <a:pt x="3" y="39"/>
                        <a:pt x="3" y="39"/>
                        <a:pt x="3" y="39"/>
                      </a:cubicBezTo>
                      <a:cubicBezTo>
                        <a:pt x="3" y="35"/>
                        <a:pt x="3" y="35"/>
                        <a:pt x="3" y="35"/>
                      </a:cubicBezTo>
                      <a:cubicBezTo>
                        <a:pt x="4" y="35"/>
                        <a:pt x="4" y="35"/>
                        <a:pt x="4" y="35"/>
                      </a:cubicBezTo>
                      <a:cubicBezTo>
                        <a:pt x="10" y="35"/>
                        <a:pt x="10" y="35"/>
                        <a:pt x="10" y="35"/>
                      </a:cubicBezTo>
                      <a:cubicBezTo>
                        <a:pt x="9" y="36"/>
                        <a:pt x="9" y="37"/>
                        <a:pt x="8" y="39"/>
                      </a:cubicBezTo>
                      <a:close/>
                      <a:moveTo>
                        <a:pt x="21" y="41"/>
                      </a:moveTo>
                      <a:cubicBezTo>
                        <a:pt x="21" y="41"/>
                        <a:pt x="21" y="42"/>
                        <a:pt x="21" y="42"/>
                      </a:cubicBezTo>
                      <a:cubicBezTo>
                        <a:pt x="21" y="42"/>
                        <a:pt x="21" y="42"/>
                        <a:pt x="21" y="42"/>
                      </a:cubicBezTo>
                      <a:cubicBezTo>
                        <a:pt x="20" y="43"/>
                        <a:pt x="20" y="43"/>
                        <a:pt x="20" y="43"/>
                      </a:cubicBezTo>
                      <a:cubicBezTo>
                        <a:pt x="20" y="43"/>
                        <a:pt x="19" y="43"/>
                        <a:pt x="19" y="43"/>
                      </a:cubicBezTo>
                      <a:cubicBezTo>
                        <a:pt x="19" y="44"/>
                        <a:pt x="19" y="44"/>
                        <a:pt x="19" y="44"/>
                      </a:cubicBezTo>
                      <a:cubicBezTo>
                        <a:pt x="18" y="44"/>
                        <a:pt x="17" y="44"/>
                        <a:pt x="17" y="44"/>
                      </a:cubicBezTo>
                      <a:cubicBezTo>
                        <a:pt x="16" y="44"/>
                        <a:pt x="16" y="44"/>
                        <a:pt x="15" y="44"/>
                      </a:cubicBezTo>
                      <a:cubicBezTo>
                        <a:pt x="15" y="44"/>
                        <a:pt x="15" y="44"/>
                        <a:pt x="15" y="43"/>
                      </a:cubicBezTo>
                      <a:cubicBezTo>
                        <a:pt x="14" y="43"/>
                        <a:pt x="14" y="43"/>
                        <a:pt x="14" y="43"/>
                      </a:cubicBezTo>
                      <a:cubicBezTo>
                        <a:pt x="14" y="43"/>
                        <a:pt x="13" y="43"/>
                        <a:pt x="13" y="42"/>
                      </a:cubicBezTo>
                      <a:cubicBezTo>
                        <a:pt x="13" y="42"/>
                        <a:pt x="13" y="42"/>
                        <a:pt x="13" y="42"/>
                      </a:cubicBezTo>
                      <a:cubicBezTo>
                        <a:pt x="13" y="42"/>
                        <a:pt x="13" y="41"/>
                        <a:pt x="13" y="41"/>
                      </a:cubicBezTo>
                      <a:cubicBezTo>
                        <a:pt x="13" y="40"/>
                        <a:pt x="12" y="40"/>
                        <a:pt x="12" y="40"/>
                      </a:cubicBezTo>
                      <a:cubicBezTo>
                        <a:pt x="12" y="39"/>
                        <a:pt x="13" y="38"/>
                        <a:pt x="13" y="37"/>
                      </a:cubicBezTo>
                      <a:cubicBezTo>
                        <a:pt x="13" y="37"/>
                        <a:pt x="13" y="37"/>
                        <a:pt x="13" y="37"/>
                      </a:cubicBezTo>
                      <a:cubicBezTo>
                        <a:pt x="13" y="37"/>
                        <a:pt x="14" y="37"/>
                        <a:pt x="14" y="36"/>
                      </a:cubicBezTo>
                      <a:cubicBezTo>
                        <a:pt x="14" y="36"/>
                        <a:pt x="14" y="36"/>
                        <a:pt x="15" y="36"/>
                      </a:cubicBezTo>
                      <a:cubicBezTo>
                        <a:pt x="15" y="36"/>
                        <a:pt x="15" y="36"/>
                        <a:pt x="15" y="36"/>
                      </a:cubicBezTo>
                      <a:cubicBezTo>
                        <a:pt x="16" y="35"/>
                        <a:pt x="16" y="35"/>
                        <a:pt x="17" y="35"/>
                      </a:cubicBezTo>
                      <a:cubicBezTo>
                        <a:pt x="17" y="35"/>
                        <a:pt x="18" y="35"/>
                        <a:pt x="19" y="36"/>
                      </a:cubicBezTo>
                      <a:cubicBezTo>
                        <a:pt x="19" y="36"/>
                        <a:pt x="19" y="36"/>
                        <a:pt x="19" y="36"/>
                      </a:cubicBezTo>
                      <a:cubicBezTo>
                        <a:pt x="19" y="36"/>
                        <a:pt x="20" y="36"/>
                        <a:pt x="20" y="36"/>
                      </a:cubicBezTo>
                      <a:cubicBezTo>
                        <a:pt x="20" y="37"/>
                        <a:pt x="20" y="37"/>
                        <a:pt x="21" y="37"/>
                      </a:cubicBezTo>
                      <a:cubicBezTo>
                        <a:pt x="21" y="37"/>
                        <a:pt x="21" y="37"/>
                        <a:pt x="21" y="37"/>
                      </a:cubicBezTo>
                      <a:cubicBezTo>
                        <a:pt x="21" y="38"/>
                        <a:pt x="21" y="39"/>
                        <a:pt x="21" y="40"/>
                      </a:cubicBezTo>
                      <a:cubicBezTo>
                        <a:pt x="21" y="40"/>
                        <a:pt x="21" y="40"/>
                        <a:pt x="21" y="41"/>
                      </a:cubicBezTo>
                      <a:close/>
                      <a:moveTo>
                        <a:pt x="22" y="33"/>
                      </a:moveTo>
                      <a:cubicBezTo>
                        <a:pt x="21" y="32"/>
                        <a:pt x="19" y="31"/>
                        <a:pt x="17" y="31"/>
                      </a:cubicBezTo>
                      <a:cubicBezTo>
                        <a:pt x="15" y="31"/>
                        <a:pt x="13" y="32"/>
                        <a:pt x="12" y="33"/>
                      </a:cubicBezTo>
                      <a:cubicBezTo>
                        <a:pt x="4" y="33"/>
                        <a:pt x="4" y="33"/>
                        <a:pt x="4" y="33"/>
                      </a:cubicBezTo>
                      <a:cubicBezTo>
                        <a:pt x="3" y="33"/>
                        <a:pt x="3" y="33"/>
                        <a:pt x="3" y="32"/>
                      </a:cubicBezTo>
                      <a:cubicBezTo>
                        <a:pt x="3" y="25"/>
                        <a:pt x="3" y="25"/>
                        <a:pt x="3" y="25"/>
                      </a:cubicBezTo>
                      <a:cubicBezTo>
                        <a:pt x="3" y="24"/>
                        <a:pt x="3" y="23"/>
                        <a:pt x="4" y="22"/>
                      </a:cubicBezTo>
                      <a:cubicBezTo>
                        <a:pt x="11" y="12"/>
                        <a:pt x="11" y="12"/>
                        <a:pt x="11" y="12"/>
                      </a:cubicBezTo>
                      <a:cubicBezTo>
                        <a:pt x="12" y="11"/>
                        <a:pt x="13" y="11"/>
                        <a:pt x="13" y="11"/>
                      </a:cubicBezTo>
                      <a:cubicBezTo>
                        <a:pt x="28" y="11"/>
                        <a:pt x="28" y="11"/>
                        <a:pt x="28" y="11"/>
                      </a:cubicBezTo>
                      <a:cubicBezTo>
                        <a:pt x="28" y="11"/>
                        <a:pt x="29" y="11"/>
                        <a:pt x="29" y="12"/>
                      </a:cubicBezTo>
                      <a:cubicBezTo>
                        <a:pt x="29" y="32"/>
                        <a:pt x="29" y="32"/>
                        <a:pt x="29" y="32"/>
                      </a:cubicBezTo>
                      <a:cubicBezTo>
                        <a:pt x="29" y="33"/>
                        <a:pt x="28" y="33"/>
                        <a:pt x="28" y="33"/>
                      </a:cubicBezTo>
                      <a:lnTo>
                        <a:pt x="22" y="33"/>
                      </a:lnTo>
                      <a:close/>
                      <a:moveTo>
                        <a:pt x="49" y="39"/>
                      </a:moveTo>
                      <a:cubicBezTo>
                        <a:pt x="25" y="39"/>
                        <a:pt x="25" y="39"/>
                        <a:pt x="25" y="39"/>
                      </a:cubicBezTo>
                      <a:cubicBezTo>
                        <a:pt x="25" y="37"/>
                        <a:pt x="25" y="36"/>
                        <a:pt x="24" y="35"/>
                      </a:cubicBezTo>
                      <a:cubicBezTo>
                        <a:pt x="28" y="35"/>
                        <a:pt x="28" y="35"/>
                        <a:pt x="28" y="35"/>
                      </a:cubicBezTo>
                      <a:cubicBezTo>
                        <a:pt x="30" y="35"/>
                        <a:pt x="30" y="35"/>
                        <a:pt x="30" y="35"/>
                      </a:cubicBezTo>
                      <a:cubicBezTo>
                        <a:pt x="50" y="35"/>
                        <a:pt x="50" y="35"/>
                        <a:pt x="50" y="35"/>
                      </a:cubicBezTo>
                      <a:cubicBezTo>
                        <a:pt x="50" y="36"/>
                        <a:pt x="49" y="37"/>
                        <a:pt x="49" y="39"/>
                      </a:cubicBezTo>
                      <a:close/>
                      <a:moveTo>
                        <a:pt x="62" y="41"/>
                      </a:moveTo>
                      <a:cubicBezTo>
                        <a:pt x="62" y="41"/>
                        <a:pt x="62" y="42"/>
                        <a:pt x="61" y="42"/>
                      </a:cubicBezTo>
                      <a:cubicBezTo>
                        <a:pt x="61" y="42"/>
                        <a:pt x="61" y="42"/>
                        <a:pt x="61" y="42"/>
                      </a:cubicBezTo>
                      <a:cubicBezTo>
                        <a:pt x="61" y="43"/>
                        <a:pt x="61" y="43"/>
                        <a:pt x="60" y="43"/>
                      </a:cubicBezTo>
                      <a:cubicBezTo>
                        <a:pt x="60" y="43"/>
                        <a:pt x="60" y="43"/>
                        <a:pt x="60" y="43"/>
                      </a:cubicBezTo>
                      <a:cubicBezTo>
                        <a:pt x="60" y="44"/>
                        <a:pt x="59" y="44"/>
                        <a:pt x="59" y="44"/>
                      </a:cubicBezTo>
                      <a:cubicBezTo>
                        <a:pt x="59" y="44"/>
                        <a:pt x="58" y="44"/>
                        <a:pt x="58" y="44"/>
                      </a:cubicBezTo>
                      <a:cubicBezTo>
                        <a:pt x="57" y="44"/>
                        <a:pt x="56" y="44"/>
                        <a:pt x="56" y="44"/>
                      </a:cubicBezTo>
                      <a:cubicBezTo>
                        <a:pt x="56" y="44"/>
                        <a:pt x="55" y="44"/>
                        <a:pt x="55" y="43"/>
                      </a:cubicBezTo>
                      <a:cubicBezTo>
                        <a:pt x="55" y="43"/>
                        <a:pt x="55" y="43"/>
                        <a:pt x="55" y="43"/>
                      </a:cubicBezTo>
                      <a:cubicBezTo>
                        <a:pt x="54" y="43"/>
                        <a:pt x="54" y="43"/>
                        <a:pt x="54" y="42"/>
                      </a:cubicBezTo>
                      <a:cubicBezTo>
                        <a:pt x="54" y="42"/>
                        <a:pt x="54" y="42"/>
                        <a:pt x="54" y="42"/>
                      </a:cubicBezTo>
                      <a:cubicBezTo>
                        <a:pt x="54" y="42"/>
                        <a:pt x="53" y="41"/>
                        <a:pt x="53" y="41"/>
                      </a:cubicBezTo>
                      <a:cubicBezTo>
                        <a:pt x="53" y="40"/>
                        <a:pt x="53" y="40"/>
                        <a:pt x="53" y="40"/>
                      </a:cubicBezTo>
                      <a:cubicBezTo>
                        <a:pt x="53" y="39"/>
                        <a:pt x="53" y="38"/>
                        <a:pt x="54" y="37"/>
                      </a:cubicBezTo>
                      <a:cubicBezTo>
                        <a:pt x="54" y="37"/>
                        <a:pt x="54" y="37"/>
                        <a:pt x="54" y="37"/>
                      </a:cubicBezTo>
                      <a:cubicBezTo>
                        <a:pt x="54" y="37"/>
                        <a:pt x="54" y="37"/>
                        <a:pt x="55" y="36"/>
                      </a:cubicBezTo>
                      <a:cubicBezTo>
                        <a:pt x="55" y="36"/>
                        <a:pt x="55" y="36"/>
                        <a:pt x="55" y="36"/>
                      </a:cubicBezTo>
                      <a:cubicBezTo>
                        <a:pt x="55" y="36"/>
                        <a:pt x="56" y="36"/>
                        <a:pt x="56" y="36"/>
                      </a:cubicBezTo>
                      <a:cubicBezTo>
                        <a:pt x="56" y="35"/>
                        <a:pt x="57" y="35"/>
                        <a:pt x="58" y="35"/>
                      </a:cubicBezTo>
                      <a:cubicBezTo>
                        <a:pt x="58" y="35"/>
                        <a:pt x="59" y="35"/>
                        <a:pt x="59" y="36"/>
                      </a:cubicBezTo>
                      <a:cubicBezTo>
                        <a:pt x="59" y="36"/>
                        <a:pt x="60" y="36"/>
                        <a:pt x="60" y="36"/>
                      </a:cubicBezTo>
                      <a:cubicBezTo>
                        <a:pt x="60" y="36"/>
                        <a:pt x="60" y="36"/>
                        <a:pt x="60" y="36"/>
                      </a:cubicBezTo>
                      <a:cubicBezTo>
                        <a:pt x="61" y="37"/>
                        <a:pt x="61" y="37"/>
                        <a:pt x="61" y="37"/>
                      </a:cubicBezTo>
                      <a:cubicBezTo>
                        <a:pt x="61" y="37"/>
                        <a:pt x="61" y="37"/>
                        <a:pt x="61" y="37"/>
                      </a:cubicBezTo>
                      <a:cubicBezTo>
                        <a:pt x="62" y="38"/>
                        <a:pt x="62" y="39"/>
                        <a:pt x="62" y="40"/>
                      </a:cubicBezTo>
                      <a:cubicBezTo>
                        <a:pt x="62" y="40"/>
                        <a:pt x="62" y="40"/>
                        <a:pt x="62" y="41"/>
                      </a:cubicBezTo>
                      <a:close/>
                      <a:moveTo>
                        <a:pt x="74" y="39"/>
                      </a:moveTo>
                      <a:cubicBezTo>
                        <a:pt x="66" y="39"/>
                        <a:pt x="66" y="39"/>
                        <a:pt x="66" y="39"/>
                      </a:cubicBezTo>
                      <a:cubicBezTo>
                        <a:pt x="66" y="37"/>
                        <a:pt x="65" y="36"/>
                        <a:pt x="65" y="35"/>
                      </a:cubicBezTo>
                      <a:cubicBezTo>
                        <a:pt x="74" y="35"/>
                        <a:pt x="74" y="35"/>
                        <a:pt x="74" y="35"/>
                      </a:cubicBezTo>
                      <a:lnTo>
                        <a:pt x="74" y="39"/>
                      </a:lnTo>
                      <a:close/>
                      <a:moveTo>
                        <a:pt x="26" y="13"/>
                      </a:moveTo>
                      <a:cubicBezTo>
                        <a:pt x="13" y="13"/>
                        <a:pt x="13" y="13"/>
                        <a:pt x="13" y="13"/>
                      </a:cubicBezTo>
                      <a:cubicBezTo>
                        <a:pt x="12" y="13"/>
                        <a:pt x="12" y="14"/>
                        <a:pt x="12" y="14"/>
                      </a:cubicBezTo>
                      <a:cubicBezTo>
                        <a:pt x="6" y="23"/>
                        <a:pt x="6" y="23"/>
                        <a:pt x="6" y="23"/>
                      </a:cubicBezTo>
                      <a:cubicBezTo>
                        <a:pt x="5" y="24"/>
                        <a:pt x="5" y="24"/>
                        <a:pt x="6" y="24"/>
                      </a:cubicBezTo>
                      <a:cubicBezTo>
                        <a:pt x="6" y="25"/>
                        <a:pt x="6" y="25"/>
                        <a:pt x="7" y="25"/>
                      </a:cubicBezTo>
                      <a:cubicBezTo>
                        <a:pt x="26" y="25"/>
                        <a:pt x="26" y="25"/>
                        <a:pt x="26" y="25"/>
                      </a:cubicBezTo>
                      <a:cubicBezTo>
                        <a:pt x="26" y="25"/>
                        <a:pt x="27" y="25"/>
                        <a:pt x="27" y="24"/>
                      </a:cubicBezTo>
                      <a:cubicBezTo>
                        <a:pt x="27" y="14"/>
                        <a:pt x="27" y="14"/>
                        <a:pt x="27" y="14"/>
                      </a:cubicBezTo>
                      <a:cubicBezTo>
                        <a:pt x="27" y="14"/>
                        <a:pt x="26" y="13"/>
                        <a:pt x="26" y="13"/>
                      </a:cubicBezTo>
                      <a:close/>
                      <a:moveTo>
                        <a:pt x="25" y="23"/>
                      </a:moveTo>
                      <a:cubicBezTo>
                        <a:pt x="8" y="23"/>
                        <a:pt x="8" y="23"/>
                        <a:pt x="8" y="23"/>
                      </a:cubicBezTo>
                      <a:cubicBezTo>
                        <a:pt x="13" y="15"/>
                        <a:pt x="13" y="15"/>
                        <a:pt x="13" y="15"/>
                      </a:cubicBezTo>
                      <a:cubicBezTo>
                        <a:pt x="25" y="15"/>
                        <a:pt x="25" y="15"/>
                        <a:pt x="25" y="15"/>
                      </a:cubicBezTo>
                      <a:lnTo>
                        <a:pt x="25" y="23"/>
                      </a:lnTo>
                      <a:close/>
                      <a:moveTo>
                        <a:pt x="18" y="28"/>
                      </a:moveTo>
                      <a:cubicBezTo>
                        <a:pt x="18" y="28"/>
                        <a:pt x="18" y="29"/>
                        <a:pt x="17" y="29"/>
                      </a:cubicBezTo>
                      <a:cubicBezTo>
                        <a:pt x="14" y="29"/>
                        <a:pt x="14" y="29"/>
                        <a:pt x="14" y="29"/>
                      </a:cubicBezTo>
                      <a:cubicBezTo>
                        <a:pt x="13" y="29"/>
                        <a:pt x="13" y="28"/>
                        <a:pt x="13" y="28"/>
                      </a:cubicBezTo>
                      <a:cubicBezTo>
                        <a:pt x="13" y="27"/>
                        <a:pt x="13" y="27"/>
                        <a:pt x="14" y="27"/>
                      </a:cubicBezTo>
                      <a:cubicBezTo>
                        <a:pt x="17" y="27"/>
                        <a:pt x="17" y="27"/>
                        <a:pt x="17" y="27"/>
                      </a:cubicBezTo>
                      <a:cubicBezTo>
                        <a:pt x="18" y="27"/>
                        <a:pt x="18" y="27"/>
                        <a:pt x="18" y="28"/>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4" name="Freeform 60">
                  <a:extLst>
                    <a:ext uri="{FF2B5EF4-FFF2-40B4-BE49-F238E27FC236}">
                      <a16:creationId xmlns:a16="http://schemas.microsoft.com/office/drawing/2014/main" id="{1F55F8BE-3A55-E941-851A-A641F3636533}"/>
                    </a:ext>
                  </a:extLst>
                </p:cNvPr>
                <p:cNvSpPr>
                  <a:spLocks noEditPoints="1"/>
                </p:cNvSpPr>
                <p:nvPr/>
              </p:nvSpPr>
              <p:spPr bwMode="auto">
                <a:xfrm>
                  <a:off x="3649749" y="5244833"/>
                  <a:ext cx="353116" cy="230293"/>
                </a:xfrm>
                <a:custGeom>
                  <a:avLst/>
                  <a:gdLst>
                    <a:gd name="T0" fmla="*/ 28 w 77"/>
                    <a:gd name="T1" fmla="*/ 2 h 48"/>
                    <a:gd name="T2" fmla="*/ 10 w 77"/>
                    <a:gd name="T3" fmla="*/ 9 h 48"/>
                    <a:gd name="T4" fmla="*/ 0 w 77"/>
                    <a:gd name="T5" fmla="*/ 34 h 48"/>
                    <a:gd name="T6" fmla="*/ 9 w 77"/>
                    <a:gd name="T7" fmla="*/ 42 h 48"/>
                    <a:gd name="T8" fmla="*/ 10 w 77"/>
                    <a:gd name="T9" fmla="*/ 44 h 48"/>
                    <a:gd name="T10" fmla="*/ 11 w 77"/>
                    <a:gd name="T11" fmla="*/ 46 h 48"/>
                    <a:gd name="T12" fmla="*/ 13 w 77"/>
                    <a:gd name="T13" fmla="*/ 47 h 48"/>
                    <a:gd name="T14" fmla="*/ 15 w 77"/>
                    <a:gd name="T15" fmla="*/ 48 h 48"/>
                    <a:gd name="T16" fmla="*/ 19 w 77"/>
                    <a:gd name="T17" fmla="*/ 48 h 48"/>
                    <a:gd name="T18" fmla="*/ 21 w 77"/>
                    <a:gd name="T19" fmla="*/ 47 h 48"/>
                    <a:gd name="T20" fmla="*/ 23 w 77"/>
                    <a:gd name="T21" fmla="*/ 46 h 48"/>
                    <a:gd name="T22" fmla="*/ 25 w 77"/>
                    <a:gd name="T23" fmla="*/ 43 h 48"/>
                    <a:gd name="T24" fmla="*/ 49 w 77"/>
                    <a:gd name="T25" fmla="*/ 42 h 48"/>
                    <a:gd name="T26" fmla="*/ 50 w 77"/>
                    <a:gd name="T27" fmla="*/ 44 h 48"/>
                    <a:gd name="T28" fmla="*/ 52 w 77"/>
                    <a:gd name="T29" fmla="*/ 46 h 48"/>
                    <a:gd name="T30" fmla="*/ 54 w 77"/>
                    <a:gd name="T31" fmla="*/ 47 h 48"/>
                    <a:gd name="T32" fmla="*/ 56 w 77"/>
                    <a:gd name="T33" fmla="*/ 48 h 48"/>
                    <a:gd name="T34" fmla="*/ 60 w 77"/>
                    <a:gd name="T35" fmla="*/ 48 h 48"/>
                    <a:gd name="T36" fmla="*/ 62 w 77"/>
                    <a:gd name="T37" fmla="*/ 47 h 48"/>
                    <a:gd name="T38" fmla="*/ 64 w 77"/>
                    <a:gd name="T39" fmla="*/ 46 h 48"/>
                    <a:gd name="T40" fmla="*/ 65 w 77"/>
                    <a:gd name="T41" fmla="*/ 43 h 48"/>
                    <a:gd name="T42" fmla="*/ 75 w 77"/>
                    <a:gd name="T43" fmla="*/ 42 h 48"/>
                    <a:gd name="T44" fmla="*/ 77 w 77"/>
                    <a:gd name="T45" fmla="*/ 2 h 48"/>
                    <a:gd name="T46" fmla="*/ 3 w 77"/>
                    <a:gd name="T47" fmla="*/ 39 h 48"/>
                    <a:gd name="T48" fmla="*/ 10 w 77"/>
                    <a:gd name="T49" fmla="*/ 35 h 48"/>
                    <a:gd name="T50" fmla="*/ 21 w 77"/>
                    <a:gd name="T51" fmla="*/ 42 h 48"/>
                    <a:gd name="T52" fmla="*/ 19 w 77"/>
                    <a:gd name="T53" fmla="*/ 43 h 48"/>
                    <a:gd name="T54" fmla="*/ 15 w 77"/>
                    <a:gd name="T55" fmla="*/ 44 h 48"/>
                    <a:gd name="T56" fmla="*/ 13 w 77"/>
                    <a:gd name="T57" fmla="*/ 42 h 48"/>
                    <a:gd name="T58" fmla="*/ 12 w 77"/>
                    <a:gd name="T59" fmla="*/ 40 h 48"/>
                    <a:gd name="T60" fmla="*/ 14 w 77"/>
                    <a:gd name="T61" fmla="*/ 36 h 48"/>
                    <a:gd name="T62" fmla="*/ 17 w 77"/>
                    <a:gd name="T63" fmla="*/ 35 h 48"/>
                    <a:gd name="T64" fmla="*/ 20 w 77"/>
                    <a:gd name="T65" fmla="*/ 36 h 48"/>
                    <a:gd name="T66" fmla="*/ 21 w 77"/>
                    <a:gd name="T67" fmla="*/ 40 h 48"/>
                    <a:gd name="T68" fmla="*/ 17 w 77"/>
                    <a:gd name="T69" fmla="*/ 31 h 48"/>
                    <a:gd name="T70" fmla="*/ 3 w 77"/>
                    <a:gd name="T71" fmla="*/ 32 h 48"/>
                    <a:gd name="T72" fmla="*/ 11 w 77"/>
                    <a:gd name="T73" fmla="*/ 12 h 48"/>
                    <a:gd name="T74" fmla="*/ 29 w 77"/>
                    <a:gd name="T75" fmla="*/ 12 h 48"/>
                    <a:gd name="T76" fmla="*/ 22 w 77"/>
                    <a:gd name="T77" fmla="*/ 33 h 48"/>
                    <a:gd name="T78" fmla="*/ 24 w 77"/>
                    <a:gd name="T79" fmla="*/ 35 h 48"/>
                    <a:gd name="T80" fmla="*/ 50 w 77"/>
                    <a:gd name="T81" fmla="*/ 35 h 48"/>
                    <a:gd name="T82" fmla="*/ 61 w 77"/>
                    <a:gd name="T83" fmla="*/ 42 h 48"/>
                    <a:gd name="T84" fmla="*/ 60 w 77"/>
                    <a:gd name="T85" fmla="*/ 43 h 48"/>
                    <a:gd name="T86" fmla="*/ 56 w 77"/>
                    <a:gd name="T87" fmla="*/ 44 h 48"/>
                    <a:gd name="T88" fmla="*/ 54 w 77"/>
                    <a:gd name="T89" fmla="*/ 42 h 48"/>
                    <a:gd name="T90" fmla="*/ 53 w 77"/>
                    <a:gd name="T91" fmla="*/ 40 h 48"/>
                    <a:gd name="T92" fmla="*/ 55 w 77"/>
                    <a:gd name="T93" fmla="*/ 36 h 48"/>
                    <a:gd name="T94" fmla="*/ 58 w 77"/>
                    <a:gd name="T95" fmla="*/ 35 h 48"/>
                    <a:gd name="T96" fmla="*/ 60 w 77"/>
                    <a:gd name="T97" fmla="*/ 36 h 48"/>
                    <a:gd name="T98" fmla="*/ 62 w 77"/>
                    <a:gd name="T99" fmla="*/ 40 h 48"/>
                    <a:gd name="T100" fmla="*/ 66 w 77"/>
                    <a:gd name="T101" fmla="*/ 39 h 48"/>
                    <a:gd name="T102" fmla="*/ 74 w 77"/>
                    <a:gd name="T103" fmla="*/ 39 h 48"/>
                    <a:gd name="T104" fmla="*/ 12 w 77"/>
                    <a:gd name="T105" fmla="*/ 14 h 48"/>
                    <a:gd name="T106" fmla="*/ 7 w 77"/>
                    <a:gd name="T107" fmla="*/ 25 h 48"/>
                    <a:gd name="T108" fmla="*/ 27 w 77"/>
                    <a:gd name="T109" fmla="*/ 14 h 48"/>
                    <a:gd name="T110" fmla="*/ 8 w 77"/>
                    <a:gd name="T111" fmla="*/ 23 h 48"/>
                    <a:gd name="T112" fmla="*/ 25 w 77"/>
                    <a:gd name="T113" fmla="*/ 23 h 48"/>
                    <a:gd name="T114" fmla="*/ 14 w 77"/>
                    <a:gd name="T115" fmla="*/ 29 h 48"/>
                    <a:gd name="T116" fmla="*/ 17 w 77"/>
                    <a:gd name="T117"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7" h="48">
                      <a:moveTo>
                        <a:pt x="75" y="0"/>
                      </a:moveTo>
                      <a:cubicBezTo>
                        <a:pt x="30" y="0"/>
                        <a:pt x="30" y="0"/>
                        <a:pt x="30" y="0"/>
                      </a:cubicBezTo>
                      <a:cubicBezTo>
                        <a:pt x="29" y="0"/>
                        <a:pt x="28" y="1"/>
                        <a:pt x="28" y="2"/>
                      </a:cubicBezTo>
                      <a:cubicBezTo>
                        <a:pt x="28" y="8"/>
                        <a:pt x="28" y="8"/>
                        <a:pt x="28" y="8"/>
                      </a:cubicBezTo>
                      <a:cubicBezTo>
                        <a:pt x="11" y="8"/>
                        <a:pt x="11" y="8"/>
                        <a:pt x="11" y="8"/>
                      </a:cubicBezTo>
                      <a:cubicBezTo>
                        <a:pt x="11" y="8"/>
                        <a:pt x="10" y="8"/>
                        <a:pt x="10" y="9"/>
                      </a:cubicBezTo>
                      <a:cubicBezTo>
                        <a:pt x="0" y="22"/>
                        <a:pt x="0" y="22"/>
                        <a:pt x="0" y="22"/>
                      </a:cubicBezTo>
                      <a:cubicBezTo>
                        <a:pt x="0" y="22"/>
                        <a:pt x="0" y="22"/>
                        <a:pt x="0" y="23"/>
                      </a:cubicBezTo>
                      <a:cubicBezTo>
                        <a:pt x="0" y="34"/>
                        <a:pt x="0" y="34"/>
                        <a:pt x="0" y="34"/>
                      </a:cubicBezTo>
                      <a:cubicBezTo>
                        <a:pt x="0" y="40"/>
                        <a:pt x="0" y="40"/>
                        <a:pt x="0" y="40"/>
                      </a:cubicBezTo>
                      <a:cubicBezTo>
                        <a:pt x="0" y="41"/>
                        <a:pt x="1" y="42"/>
                        <a:pt x="2" y="42"/>
                      </a:cubicBezTo>
                      <a:cubicBezTo>
                        <a:pt x="9" y="42"/>
                        <a:pt x="9" y="42"/>
                        <a:pt x="9" y="42"/>
                      </a:cubicBezTo>
                      <a:cubicBezTo>
                        <a:pt x="9" y="42"/>
                        <a:pt x="9" y="43"/>
                        <a:pt x="9" y="43"/>
                      </a:cubicBezTo>
                      <a:cubicBezTo>
                        <a:pt x="9" y="43"/>
                        <a:pt x="9" y="43"/>
                        <a:pt x="9" y="43"/>
                      </a:cubicBezTo>
                      <a:cubicBezTo>
                        <a:pt x="9" y="44"/>
                        <a:pt x="10" y="44"/>
                        <a:pt x="10" y="44"/>
                      </a:cubicBezTo>
                      <a:cubicBezTo>
                        <a:pt x="10" y="45"/>
                        <a:pt x="10" y="45"/>
                        <a:pt x="10" y="45"/>
                      </a:cubicBezTo>
                      <a:cubicBezTo>
                        <a:pt x="10" y="45"/>
                        <a:pt x="11" y="45"/>
                        <a:pt x="11" y="46"/>
                      </a:cubicBezTo>
                      <a:cubicBezTo>
                        <a:pt x="11" y="46"/>
                        <a:pt x="11" y="46"/>
                        <a:pt x="11" y="46"/>
                      </a:cubicBezTo>
                      <a:cubicBezTo>
                        <a:pt x="11" y="46"/>
                        <a:pt x="12" y="46"/>
                        <a:pt x="12" y="47"/>
                      </a:cubicBezTo>
                      <a:cubicBezTo>
                        <a:pt x="12" y="47"/>
                        <a:pt x="12" y="47"/>
                        <a:pt x="12" y="47"/>
                      </a:cubicBezTo>
                      <a:cubicBezTo>
                        <a:pt x="13" y="47"/>
                        <a:pt x="13" y="47"/>
                        <a:pt x="13" y="47"/>
                      </a:cubicBezTo>
                      <a:cubicBezTo>
                        <a:pt x="13" y="48"/>
                        <a:pt x="14" y="48"/>
                        <a:pt x="14" y="48"/>
                      </a:cubicBezTo>
                      <a:cubicBezTo>
                        <a:pt x="14" y="48"/>
                        <a:pt x="14" y="48"/>
                        <a:pt x="15" y="48"/>
                      </a:cubicBezTo>
                      <a:cubicBezTo>
                        <a:pt x="15" y="48"/>
                        <a:pt x="15" y="48"/>
                        <a:pt x="15" y="48"/>
                      </a:cubicBezTo>
                      <a:cubicBezTo>
                        <a:pt x="16" y="48"/>
                        <a:pt x="16" y="48"/>
                        <a:pt x="17" y="48"/>
                      </a:cubicBezTo>
                      <a:cubicBezTo>
                        <a:pt x="17" y="48"/>
                        <a:pt x="18" y="48"/>
                        <a:pt x="19" y="48"/>
                      </a:cubicBezTo>
                      <a:cubicBezTo>
                        <a:pt x="19" y="48"/>
                        <a:pt x="19" y="48"/>
                        <a:pt x="19" y="48"/>
                      </a:cubicBezTo>
                      <a:cubicBezTo>
                        <a:pt x="19" y="48"/>
                        <a:pt x="20" y="48"/>
                        <a:pt x="20" y="48"/>
                      </a:cubicBezTo>
                      <a:cubicBezTo>
                        <a:pt x="20" y="48"/>
                        <a:pt x="20" y="48"/>
                        <a:pt x="21" y="47"/>
                      </a:cubicBezTo>
                      <a:cubicBezTo>
                        <a:pt x="21" y="47"/>
                        <a:pt x="21" y="47"/>
                        <a:pt x="21" y="47"/>
                      </a:cubicBezTo>
                      <a:cubicBezTo>
                        <a:pt x="22" y="47"/>
                        <a:pt x="22" y="47"/>
                        <a:pt x="22" y="47"/>
                      </a:cubicBezTo>
                      <a:cubicBezTo>
                        <a:pt x="22" y="46"/>
                        <a:pt x="22" y="46"/>
                        <a:pt x="23" y="46"/>
                      </a:cubicBezTo>
                      <a:cubicBezTo>
                        <a:pt x="23" y="46"/>
                        <a:pt x="23" y="46"/>
                        <a:pt x="23" y="46"/>
                      </a:cubicBezTo>
                      <a:cubicBezTo>
                        <a:pt x="23" y="45"/>
                        <a:pt x="24" y="45"/>
                        <a:pt x="24" y="45"/>
                      </a:cubicBezTo>
                      <a:cubicBezTo>
                        <a:pt x="24" y="45"/>
                        <a:pt x="24" y="45"/>
                        <a:pt x="24" y="44"/>
                      </a:cubicBezTo>
                      <a:cubicBezTo>
                        <a:pt x="24" y="44"/>
                        <a:pt x="25" y="44"/>
                        <a:pt x="25" y="43"/>
                      </a:cubicBezTo>
                      <a:cubicBezTo>
                        <a:pt x="25" y="43"/>
                        <a:pt x="25" y="43"/>
                        <a:pt x="25" y="43"/>
                      </a:cubicBezTo>
                      <a:cubicBezTo>
                        <a:pt x="25" y="43"/>
                        <a:pt x="25" y="42"/>
                        <a:pt x="25" y="42"/>
                      </a:cubicBezTo>
                      <a:cubicBezTo>
                        <a:pt x="49" y="42"/>
                        <a:pt x="49" y="42"/>
                        <a:pt x="49" y="42"/>
                      </a:cubicBezTo>
                      <a:cubicBezTo>
                        <a:pt x="49" y="42"/>
                        <a:pt x="49" y="43"/>
                        <a:pt x="50" y="43"/>
                      </a:cubicBezTo>
                      <a:cubicBezTo>
                        <a:pt x="50" y="43"/>
                        <a:pt x="50" y="43"/>
                        <a:pt x="50" y="43"/>
                      </a:cubicBezTo>
                      <a:cubicBezTo>
                        <a:pt x="50" y="44"/>
                        <a:pt x="50" y="44"/>
                        <a:pt x="50" y="44"/>
                      </a:cubicBezTo>
                      <a:cubicBezTo>
                        <a:pt x="51" y="45"/>
                        <a:pt x="51" y="45"/>
                        <a:pt x="51" y="45"/>
                      </a:cubicBezTo>
                      <a:cubicBezTo>
                        <a:pt x="51" y="45"/>
                        <a:pt x="51" y="45"/>
                        <a:pt x="51" y="46"/>
                      </a:cubicBezTo>
                      <a:cubicBezTo>
                        <a:pt x="52" y="46"/>
                        <a:pt x="52" y="46"/>
                        <a:pt x="52" y="46"/>
                      </a:cubicBezTo>
                      <a:cubicBezTo>
                        <a:pt x="52" y="46"/>
                        <a:pt x="52" y="46"/>
                        <a:pt x="53" y="47"/>
                      </a:cubicBezTo>
                      <a:cubicBezTo>
                        <a:pt x="53" y="47"/>
                        <a:pt x="53" y="47"/>
                        <a:pt x="53" y="47"/>
                      </a:cubicBezTo>
                      <a:cubicBezTo>
                        <a:pt x="53" y="47"/>
                        <a:pt x="54" y="47"/>
                        <a:pt x="54" y="47"/>
                      </a:cubicBezTo>
                      <a:cubicBezTo>
                        <a:pt x="54" y="48"/>
                        <a:pt x="54" y="48"/>
                        <a:pt x="54" y="48"/>
                      </a:cubicBezTo>
                      <a:cubicBezTo>
                        <a:pt x="55" y="48"/>
                        <a:pt x="55" y="48"/>
                        <a:pt x="55" y="48"/>
                      </a:cubicBezTo>
                      <a:cubicBezTo>
                        <a:pt x="56" y="48"/>
                        <a:pt x="56" y="48"/>
                        <a:pt x="56" y="48"/>
                      </a:cubicBezTo>
                      <a:cubicBezTo>
                        <a:pt x="56" y="48"/>
                        <a:pt x="57" y="48"/>
                        <a:pt x="58" y="48"/>
                      </a:cubicBezTo>
                      <a:cubicBezTo>
                        <a:pt x="58" y="48"/>
                        <a:pt x="59" y="48"/>
                        <a:pt x="59" y="48"/>
                      </a:cubicBezTo>
                      <a:cubicBezTo>
                        <a:pt x="59" y="48"/>
                        <a:pt x="59" y="48"/>
                        <a:pt x="60" y="48"/>
                      </a:cubicBezTo>
                      <a:cubicBezTo>
                        <a:pt x="60" y="48"/>
                        <a:pt x="60" y="48"/>
                        <a:pt x="61" y="48"/>
                      </a:cubicBezTo>
                      <a:cubicBezTo>
                        <a:pt x="61" y="48"/>
                        <a:pt x="61" y="48"/>
                        <a:pt x="61" y="47"/>
                      </a:cubicBezTo>
                      <a:cubicBezTo>
                        <a:pt x="61" y="47"/>
                        <a:pt x="62" y="47"/>
                        <a:pt x="62" y="47"/>
                      </a:cubicBezTo>
                      <a:cubicBezTo>
                        <a:pt x="62" y="47"/>
                        <a:pt x="62" y="47"/>
                        <a:pt x="63" y="47"/>
                      </a:cubicBezTo>
                      <a:cubicBezTo>
                        <a:pt x="63" y="46"/>
                        <a:pt x="63" y="46"/>
                        <a:pt x="63" y="46"/>
                      </a:cubicBezTo>
                      <a:cubicBezTo>
                        <a:pt x="63" y="46"/>
                        <a:pt x="64" y="46"/>
                        <a:pt x="64" y="46"/>
                      </a:cubicBezTo>
                      <a:cubicBezTo>
                        <a:pt x="64" y="45"/>
                        <a:pt x="64" y="45"/>
                        <a:pt x="64" y="45"/>
                      </a:cubicBezTo>
                      <a:cubicBezTo>
                        <a:pt x="64" y="45"/>
                        <a:pt x="65" y="45"/>
                        <a:pt x="65" y="44"/>
                      </a:cubicBezTo>
                      <a:cubicBezTo>
                        <a:pt x="65" y="44"/>
                        <a:pt x="65" y="44"/>
                        <a:pt x="65" y="43"/>
                      </a:cubicBezTo>
                      <a:cubicBezTo>
                        <a:pt x="65" y="43"/>
                        <a:pt x="65" y="43"/>
                        <a:pt x="65" y="43"/>
                      </a:cubicBezTo>
                      <a:cubicBezTo>
                        <a:pt x="66" y="43"/>
                        <a:pt x="66" y="42"/>
                        <a:pt x="66" y="42"/>
                      </a:cubicBezTo>
                      <a:cubicBezTo>
                        <a:pt x="75" y="42"/>
                        <a:pt x="75" y="42"/>
                        <a:pt x="75" y="42"/>
                      </a:cubicBezTo>
                      <a:cubicBezTo>
                        <a:pt x="76" y="42"/>
                        <a:pt x="77" y="41"/>
                        <a:pt x="77" y="40"/>
                      </a:cubicBezTo>
                      <a:cubicBezTo>
                        <a:pt x="77" y="34"/>
                        <a:pt x="77" y="34"/>
                        <a:pt x="77" y="34"/>
                      </a:cubicBezTo>
                      <a:cubicBezTo>
                        <a:pt x="77" y="2"/>
                        <a:pt x="77" y="2"/>
                        <a:pt x="77" y="2"/>
                      </a:cubicBezTo>
                      <a:cubicBezTo>
                        <a:pt x="77" y="1"/>
                        <a:pt x="76" y="0"/>
                        <a:pt x="75" y="0"/>
                      </a:cubicBezTo>
                      <a:close/>
                      <a:moveTo>
                        <a:pt x="8" y="39"/>
                      </a:moveTo>
                      <a:cubicBezTo>
                        <a:pt x="3" y="39"/>
                        <a:pt x="3" y="39"/>
                        <a:pt x="3" y="39"/>
                      </a:cubicBezTo>
                      <a:cubicBezTo>
                        <a:pt x="3" y="35"/>
                        <a:pt x="3" y="35"/>
                        <a:pt x="3" y="35"/>
                      </a:cubicBezTo>
                      <a:cubicBezTo>
                        <a:pt x="4" y="35"/>
                        <a:pt x="4" y="35"/>
                        <a:pt x="4" y="35"/>
                      </a:cubicBezTo>
                      <a:cubicBezTo>
                        <a:pt x="10" y="35"/>
                        <a:pt x="10" y="35"/>
                        <a:pt x="10" y="35"/>
                      </a:cubicBezTo>
                      <a:cubicBezTo>
                        <a:pt x="9" y="36"/>
                        <a:pt x="9" y="37"/>
                        <a:pt x="8" y="39"/>
                      </a:cubicBezTo>
                      <a:close/>
                      <a:moveTo>
                        <a:pt x="21" y="41"/>
                      </a:moveTo>
                      <a:cubicBezTo>
                        <a:pt x="21" y="41"/>
                        <a:pt x="21" y="42"/>
                        <a:pt x="21" y="42"/>
                      </a:cubicBezTo>
                      <a:cubicBezTo>
                        <a:pt x="21" y="42"/>
                        <a:pt x="21" y="42"/>
                        <a:pt x="21" y="42"/>
                      </a:cubicBezTo>
                      <a:cubicBezTo>
                        <a:pt x="20" y="43"/>
                        <a:pt x="20" y="43"/>
                        <a:pt x="20" y="43"/>
                      </a:cubicBezTo>
                      <a:cubicBezTo>
                        <a:pt x="20" y="43"/>
                        <a:pt x="19" y="43"/>
                        <a:pt x="19" y="43"/>
                      </a:cubicBezTo>
                      <a:cubicBezTo>
                        <a:pt x="19" y="44"/>
                        <a:pt x="19" y="44"/>
                        <a:pt x="19" y="44"/>
                      </a:cubicBezTo>
                      <a:cubicBezTo>
                        <a:pt x="18" y="44"/>
                        <a:pt x="17" y="44"/>
                        <a:pt x="17" y="44"/>
                      </a:cubicBezTo>
                      <a:cubicBezTo>
                        <a:pt x="16" y="44"/>
                        <a:pt x="16" y="44"/>
                        <a:pt x="15" y="44"/>
                      </a:cubicBezTo>
                      <a:cubicBezTo>
                        <a:pt x="15" y="44"/>
                        <a:pt x="15" y="44"/>
                        <a:pt x="15" y="43"/>
                      </a:cubicBezTo>
                      <a:cubicBezTo>
                        <a:pt x="14" y="43"/>
                        <a:pt x="14" y="43"/>
                        <a:pt x="14" y="43"/>
                      </a:cubicBezTo>
                      <a:cubicBezTo>
                        <a:pt x="14" y="43"/>
                        <a:pt x="13" y="43"/>
                        <a:pt x="13" y="42"/>
                      </a:cubicBezTo>
                      <a:cubicBezTo>
                        <a:pt x="13" y="42"/>
                        <a:pt x="13" y="42"/>
                        <a:pt x="13" y="42"/>
                      </a:cubicBezTo>
                      <a:cubicBezTo>
                        <a:pt x="13" y="42"/>
                        <a:pt x="13" y="41"/>
                        <a:pt x="13" y="41"/>
                      </a:cubicBezTo>
                      <a:cubicBezTo>
                        <a:pt x="13" y="40"/>
                        <a:pt x="12" y="40"/>
                        <a:pt x="12" y="40"/>
                      </a:cubicBezTo>
                      <a:cubicBezTo>
                        <a:pt x="12" y="39"/>
                        <a:pt x="13" y="38"/>
                        <a:pt x="13" y="37"/>
                      </a:cubicBezTo>
                      <a:cubicBezTo>
                        <a:pt x="13" y="37"/>
                        <a:pt x="13" y="37"/>
                        <a:pt x="13" y="37"/>
                      </a:cubicBezTo>
                      <a:cubicBezTo>
                        <a:pt x="13" y="37"/>
                        <a:pt x="14" y="37"/>
                        <a:pt x="14" y="36"/>
                      </a:cubicBezTo>
                      <a:cubicBezTo>
                        <a:pt x="14" y="36"/>
                        <a:pt x="14" y="36"/>
                        <a:pt x="15" y="36"/>
                      </a:cubicBezTo>
                      <a:cubicBezTo>
                        <a:pt x="15" y="36"/>
                        <a:pt x="15" y="36"/>
                        <a:pt x="15" y="36"/>
                      </a:cubicBezTo>
                      <a:cubicBezTo>
                        <a:pt x="16" y="35"/>
                        <a:pt x="16" y="35"/>
                        <a:pt x="17" y="35"/>
                      </a:cubicBezTo>
                      <a:cubicBezTo>
                        <a:pt x="17" y="35"/>
                        <a:pt x="18" y="35"/>
                        <a:pt x="19" y="36"/>
                      </a:cubicBezTo>
                      <a:cubicBezTo>
                        <a:pt x="19" y="36"/>
                        <a:pt x="19" y="36"/>
                        <a:pt x="19" y="36"/>
                      </a:cubicBezTo>
                      <a:cubicBezTo>
                        <a:pt x="19" y="36"/>
                        <a:pt x="20" y="36"/>
                        <a:pt x="20" y="36"/>
                      </a:cubicBezTo>
                      <a:cubicBezTo>
                        <a:pt x="20" y="37"/>
                        <a:pt x="20" y="37"/>
                        <a:pt x="21" y="37"/>
                      </a:cubicBezTo>
                      <a:cubicBezTo>
                        <a:pt x="21" y="37"/>
                        <a:pt x="21" y="37"/>
                        <a:pt x="21" y="37"/>
                      </a:cubicBezTo>
                      <a:cubicBezTo>
                        <a:pt x="21" y="38"/>
                        <a:pt x="21" y="39"/>
                        <a:pt x="21" y="40"/>
                      </a:cubicBezTo>
                      <a:cubicBezTo>
                        <a:pt x="21" y="40"/>
                        <a:pt x="21" y="40"/>
                        <a:pt x="21" y="41"/>
                      </a:cubicBezTo>
                      <a:close/>
                      <a:moveTo>
                        <a:pt x="22" y="33"/>
                      </a:moveTo>
                      <a:cubicBezTo>
                        <a:pt x="21" y="32"/>
                        <a:pt x="19" y="31"/>
                        <a:pt x="17" y="31"/>
                      </a:cubicBezTo>
                      <a:cubicBezTo>
                        <a:pt x="15" y="31"/>
                        <a:pt x="13" y="32"/>
                        <a:pt x="12" y="33"/>
                      </a:cubicBezTo>
                      <a:cubicBezTo>
                        <a:pt x="4" y="33"/>
                        <a:pt x="4" y="33"/>
                        <a:pt x="4" y="33"/>
                      </a:cubicBezTo>
                      <a:cubicBezTo>
                        <a:pt x="3" y="33"/>
                        <a:pt x="3" y="33"/>
                        <a:pt x="3" y="32"/>
                      </a:cubicBezTo>
                      <a:cubicBezTo>
                        <a:pt x="3" y="25"/>
                        <a:pt x="3" y="25"/>
                        <a:pt x="3" y="25"/>
                      </a:cubicBezTo>
                      <a:cubicBezTo>
                        <a:pt x="3" y="24"/>
                        <a:pt x="3" y="23"/>
                        <a:pt x="4" y="22"/>
                      </a:cubicBezTo>
                      <a:cubicBezTo>
                        <a:pt x="11" y="12"/>
                        <a:pt x="11" y="12"/>
                        <a:pt x="11" y="12"/>
                      </a:cubicBezTo>
                      <a:cubicBezTo>
                        <a:pt x="12" y="11"/>
                        <a:pt x="13" y="11"/>
                        <a:pt x="13" y="11"/>
                      </a:cubicBezTo>
                      <a:cubicBezTo>
                        <a:pt x="28" y="11"/>
                        <a:pt x="28" y="11"/>
                        <a:pt x="28" y="11"/>
                      </a:cubicBezTo>
                      <a:cubicBezTo>
                        <a:pt x="28" y="11"/>
                        <a:pt x="29" y="11"/>
                        <a:pt x="29" y="12"/>
                      </a:cubicBezTo>
                      <a:cubicBezTo>
                        <a:pt x="29" y="32"/>
                        <a:pt x="29" y="32"/>
                        <a:pt x="29" y="32"/>
                      </a:cubicBezTo>
                      <a:cubicBezTo>
                        <a:pt x="29" y="33"/>
                        <a:pt x="28" y="33"/>
                        <a:pt x="28" y="33"/>
                      </a:cubicBezTo>
                      <a:lnTo>
                        <a:pt x="22" y="33"/>
                      </a:lnTo>
                      <a:close/>
                      <a:moveTo>
                        <a:pt x="49" y="39"/>
                      </a:moveTo>
                      <a:cubicBezTo>
                        <a:pt x="25" y="39"/>
                        <a:pt x="25" y="39"/>
                        <a:pt x="25" y="39"/>
                      </a:cubicBezTo>
                      <a:cubicBezTo>
                        <a:pt x="25" y="37"/>
                        <a:pt x="25" y="36"/>
                        <a:pt x="24" y="35"/>
                      </a:cubicBezTo>
                      <a:cubicBezTo>
                        <a:pt x="28" y="35"/>
                        <a:pt x="28" y="35"/>
                        <a:pt x="28" y="35"/>
                      </a:cubicBezTo>
                      <a:cubicBezTo>
                        <a:pt x="30" y="35"/>
                        <a:pt x="30" y="35"/>
                        <a:pt x="30" y="35"/>
                      </a:cubicBezTo>
                      <a:cubicBezTo>
                        <a:pt x="50" y="35"/>
                        <a:pt x="50" y="35"/>
                        <a:pt x="50" y="35"/>
                      </a:cubicBezTo>
                      <a:cubicBezTo>
                        <a:pt x="50" y="36"/>
                        <a:pt x="49" y="37"/>
                        <a:pt x="49" y="39"/>
                      </a:cubicBezTo>
                      <a:close/>
                      <a:moveTo>
                        <a:pt x="62" y="41"/>
                      </a:moveTo>
                      <a:cubicBezTo>
                        <a:pt x="62" y="41"/>
                        <a:pt x="62" y="42"/>
                        <a:pt x="61" y="42"/>
                      </a:cubicBezTo>
                      <a:cubicBezTo>
                        <a:pt x="61" y="42"/>
                        <a:pt x="61" y="42"/>
                        <a:pt x="61" y="42"/>
                      </a:cubicBezTo>
                      <a:cubicBezTo>
                        <a:pt x="61" y="43"/>
                        <a:pt x="61" y="43"/>
                        <a:pt x="60" y="43"/>
                      </a:cubicBezTo>
                      <a:cubicBezTo>
                        <a:pt x="60" y="43"/>
                        <a:pt x="60" y="43"/>
                        <a:pt x="60" y="43"/>
                      </a:cubicBezTo>
                      <a:cubicBezTo>
                        <a:pt x="60" y="44"/>
                        <a:pt x="59" y="44"/>
                        <a:pt x="59" y="44"/>
                      </a:cubicBezTo>
                      <a:cubicBezTo>
                        <a:pt x="59" y="44"/>
                        <a:pt x="58" y="44"/>
                        <a:pt x="58" y="44"/>
                      </a:cubicBezTo>
                      <a:cubicBezTo>
                        <a:pt x="57" y="44"/>
                        <a:pt x="56" y="44"/>
                        <a:pt x="56" y="44"/>
                      </a:cubicBezTo>
                      <a:cubicBezTo>
                        <a:pt x="56" y="44"/>
                        <a:pt x="55" y="44"/>
                        <a:pt x="55" y="43"/>
                      </a:cubicBezTo>
                      <a:cubicBezTo>
                        <a:pt x="55" y="43"/>
                        <a:pt x="55" y="43"/>
                        <a:pt x="55" y="43"/>
                      </a:cubicBezTo>
                      <a:cubicBezTo>
                        <a:pt x="54" y="43"/>
                        <a:pt x="54" y="43"/>
                        <a:pt x="54" y="42"/>
                      </a:cubicBezTo>
                      <a:cubicBezTo>
                        <a:pt x="54" y="42"/>
                        <a:pt x="54" y="42"/>
                        <a:pt x="54" y="42"/>
                      </a:cubicBezTo>
                      <a:cubicBezTo>
                        <a:pt x="54" y="42"/>
                        <a:pt x="53" y="41"/>
                        <a:pt x="53" y="41"/>
                      </a:cubicBezTo>
                      <a:cubicBezTo>
                        <a:pt x="53" y="40"/>
                        <a:pt x="53" y="40"/>
                        <a:pt x="53" y="40"/>
                      </a:cubicBezTo>
                      <a:cubicBezTo>
                        <a:pt x="53" y="39"/>
                        <a:pt x="53" y="38"/>
                        <a:pt x="54" y="37"/>
                      </a:cubicBezTo>
                      <a:cubicBezTo>
                        <a:pt x="54" y="37"/>
                        <a:pt x="54" y="37"/>
                        <a:pt x="54" y="37"/>
                      </a:cubicBezTo>
                      <a:cubicBezTo>
                        <a:pt x="54" y="37"/>
                        <a:pt x="54" y="37"/>
                        <a:pt x="55" y="36"/>
                      </a:cubicBezTo>
                      <a:cubicBezTo>
                        <a:pt x="55" y="36"/>
                        <a:pt x="55" y="36"/>
                        <a:pt x="55" y="36"/>
                      </a:cubicBezTo>
                      <a:cubicBezTo>
                        <a:pt x="55" y="36"/>
                        <a:pt x="56" y="36"/>
                        <a:pt x="56" y="36"/>
                      </a:cubicBezTo>
                      <a:cubicBezTo>
                        <a:pt x="56" y="35"/>
                        <a:pt x="57" y="35"/>
                        <a:pt x="58" y="35"/>
                      </a:cubicBezTo>
                      <a:cubicBezTo>
                        <a:pt x="58" y="35"/>
                        <a:pt x="59" y="35"/>
                        <a:pt x="59" y="36"/>
                      </a:cubicBezTo>
                      <a:cubicBezTo>
                        <a:pt x="59" y="36"/>
                        <a:pt x="60" y="36"/>
                        <a:pt x="60" y="36"/>
                      </a:cubicBezTo>
                      <a:cubicBezTo>
                        <a:pt x="60" y="36"/>
                        <a:pt x="60" y="36"/>
                        <a:pt x="60" y="36"/>
                      </a:cubicBezTo>
                      <a:cubicBezTo>
                        <a:pt x="61" y="37"/>
                        <a:pt x="61" y="37"/>
                        <a:pt x="61" y="37"/>
                      </a:cubicBezTo>
                      <a:cubicBezTo>
                        <a:pt x="61" y="37"/>
                        <a:pt x="61" y="37"/>
                        <a:pt x="61" y="37"/>
                      </a:cubicBezTo>
                      <a:cubicBezTo>
                        <a:pt x="62" y="38"/>
                        <a:pt x="62" y="39"/>
                        <a:pt x="62" y="40"/>
                      </a:cubicBezTo>
                      <a:cubicBezTo>
                        <a:pt x="62" y="40"/>
                        <a:pt x="62" y="40"/>
                        <a:pt x="62" y="41"/>
                      </a:cubicBezTo>
                      <a:close/>
                      <a:moveTo>
                        <a:pt x="74" y="39"/>
                      </a:moveTo>
                      <a:cubicBezTo>
                        <a:pt x="66" y="39"/>
                        <a:pt x="66" y="39"/>
                        <a:pt x="66" y="39"/>
                      </a:cubicBezTo>
                      <a:cubicBezTo>
                        <a:pt x="66" y="37"/>
                        <a:pt x="65" y="36"/>
                        <a:pt x="65" y="35"/>
                      </a:cubicBezTo>
                      <a:cubicBezTo>
                        <a:pt x="74" y="35"/>
                        <a:pt x="74" y="35"/>
                        <a:pt x="74" y="35"/>
                      </a:cubicBezTo>
                      <a:lnTo>
                        <a:pt x="74" y="39"/>
                      </a:lnTo>
                      <a:close/>
                      <a:moveTo>
                        <a:pt x="26" y="13"/>
                      </a:moveTo>
                      <a:cubicBezTo>
                        <a:pt x="13" y="13"/>
                        <a:pt x="13" y="13"/>
                        <a:pt x="13" y="13"/>
                      </a:cubicBezTo>
                      <a:cubicBezTo>
                        <a:pt x="12" y="13"/>
                        <a:pt x="12" y="14"/>
                        <a:pt x="12" y="14"/>
                      </a:cubicBezTo>
                      <a:cubicBezTo>
                        <a:pt x="6" y="23"/>
                        <a:pt x="6" y="23"/>
                        <a:pt x="6" y="23"/>
                      </a:cubicBezTo>
                      <a:cubicBezTo>
                        <a:pt x="5" y="24"/>
                        <a:pt x="5" y="24"/>
                        <a:pt x="6" y="24"/>
                      </a:cubicBezTo>
                      <a:cubicBezTo>
                        <a:pt x="6" y="25"/>
                        <a:pt x="6" y="25"/>
                        <a:pt x="7" y="25"/>
                      </a:cubicBezTo>
                      <a:cubicBezTo>
                        <a:pt x="26" y="25"/>
                        <a:pt x="26" y="25"/>
                        <a:pt x="26" y="25"/>
                      </a:cubicBezTo>
                      <a:cubicBezTo>
                        <a:pt x="26" y="25"/>
                        <a:pt x="27" y="25"/>
                        <a:pt x="27" y="24"/>
                      </a:cubicBezTo>
                      <a:cubicBezTo>
                        <a:pt x="27" y="14"/>
                        <a:pt x="27" y="14"/>
                        <a:pt x="27" y="14"/>
                      </a:cubicBezTo>
                      <a:cubicBezTo>
                        <a:pt x="27" y="14"/>
                        <a:pt x="26" y="13"/>
                        <a:pt x="26" y="13"/>
                      </a:cubicBezTo>
                      <a:close/>
                      <a:moveTo>
                        <a:pt x="25" y="23"/>
                      </a:moveTo>
                      <a:cubicBezTo>
                        <a:pt x="8" y="23"/>
                        <a:pt x="8" y="23"/>
                        <a:pt x="8" y="23"/>
                      </a:cubicBezTo>
                      <a:cubicBezTo>
                        <a:pt x="13" y="15"/>
                        <a:pt x="13" y="15"/>
                        <a:pt x="13" y="15"/>
                      </a:cubicBezTo>
                      <a:cubicBezTo>
                        <a:pt x="25" y="15"/>
                        <a:pt x="25" y="15"/>
                        <a:pt x="25" y="15"/>
                      </a:cubicBezTo>
                      <a:lnTo>
                        <a:pt x="25" y="23"/>
                      </a:lnTo>
                      <a:close/>
                      <a:moveTo>
                        <a:pt x="18" y="28"/>
                      </a:moveTo>
                      <a:cubicBezTo>
                        <a:pt x="18" y="28"/>
                        <a:pt x="18" y="29"/>
                        <a:pt x="17" y="29"/>
                      </a:cubicBezTo>
                      <a:cubicBezTo>
                        <a:pt x="14" y="29"/>
                        <a:pt x="14" y="29"/>
                        <a:pt x="14" y="29"/>
                      </a:cubicBezTo>
                      <a:cubicBezTo>
                        <a:pt x="13" y="29"/>
                        <a:pt x="13" y="28"/>
                        <a:pt x="13" y="28"/>
                      </a:cubicBezTo>
                      <a:cubicBezTo>
                        <a:pt x="13" y="27"/>
                        <a:pt x="13" y="27"/>
                        <a:pt x="14" y="27"/>
                      </a:cubicBezTo>
                      <a:cubicBezTo>
                        <a:pt x="17" y="27"/>
                        <a:pt x="17" y="27"/>
                        <a:pt x="17" y="27"/>
                      </a:cubicBezTo>
                      <a:cubicBezTo>
                        <a:pt x="18" y="27"/>
                        <a:pt x="18" y="27"/>
                        <a:pt x="18" y="28"/>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5" name="Freeform 64">
                  <a:extLst>
                    <a:ext uri="{FF2B5EF4-FFF2-40B4-BE49-F238E27FC236}">
                      <a16:creationId xmlns:a16="http://schemas.microsoft.com/office/drawing/2014/main" id="{ABCAE4BB-4951-0044-8FB1-01F15092D2E5}"/>
                    </a:ext>
                  </a:extLst>
                </p:cNvPr>
                <p:cNvSpPr>
                  <a:spLocks noEditPoints="1"/>
                </p:cNvSpPr>
                <p:nvPr/>
              </p:nvSpPr>
              <p:spPr bwMode="auto">
                <a:xfrm>
                  <a:off x="4261617" y="2164453"/>
                  <a:ext cx="335451" cy="226092"/>
                </a:xfrm>
                <a:custGeom>
                  <a:avLst/>
                  <a:gdLst>
                    <a:gd name="T0" fmla="*/ 58 w 58"/>
                    <a:gd name="T1" fmla="*/ 18 h 38"/>
                    <a:gd name="T2" fmla="*/ 31 w 58"/>
                    <a:gd name="T3" fmla="*/ 0 h 38"/>
                    <a:gd name="T4" fmla="*/ 1 w 58"/>
                    <a:gd name="T5" fmla="*/ 18 h 38"/>
                    <a:gd name="T6" fmla="*/ 0 w 58"/>
                    <a:gd name="T7" fmla="*/ 20 h 38"/>
                    <a:gd name="T8" fmla="*/ 31 w 58"/>
                    <a:gd name="T9" fmla="*/ 38 h 38"/>
                    <a:gd name="T10" fmla="*/ 58 w 58"/>
                    <a:gd name="T11" fmla="*/ 20 h 38"/>
                    <a:gd name="T12" fmla="*/ 58 w 58"/>
                    <a:gd name="T13" fmla="*/ 18 h 38"/>
                    <a:gd name="T14" fmla="*/ 18 w 58"/>
                    <a:gd name="T15" fmla="*/ 19 h 38"/>
                    <a:gd name="T16" fmla="*/ 16 w 58"/>
                    <a:gd name="T17" fmla="*/ 19 h 38"/>
                    <a:gd name="T18" fmla="*/ 28 w 58"/>
                    <a:gd name="T19" fmla="*/ 34 h 38"/>
                    <a:gd name="T20" fmla="*/ 4 w 58"/>
                    <a:gd name="T21" fmla="*/ 19 h 38"/>
                    <a:gd name="T22" fmla="*/ 27 w 58"/>
                    <a:gd name="T23" fmla="*/ 4 h 38"/>
                    <a:gd name="T24" fmla="*/ 19 w 58"/>
                    <a:gd name="T25" fmla="*/ 9 h 38"/>
                    <a:gd name="T26" fmla="*/ 21 w 58"/>
                    <a:gd name="T27" fmla="*/ 10 h 38"/>
                    <a:gd name="T28" fmla="*/ 31 w 58"/>
                    <a:gd name="T29" fmla="*/ 5 h 38"/>
                    <a:gd name="T30" fmla="*/ 45 w 58"/>
                    <a:gd name="T31" fmla="*/ 19 h 38"/>
                    <a:gd name="T32" fmla="*/ 31 w 58"/>
                    <a:gd name="T33" fmla="*/ 33 h 38"/>
                    <a:gd name="T34" fmla="*/ 18 w 58"/>
                    <a:gd name="T35" fmla="*/ 19 h 38"/>
                    <a:gd name="T36" fmla="*/ 36 w 58"/>
                    <a:gd name="T37" fmla="*/ 34 h 38"/>
                    <a:gd name="T38" fmla="*/ 47 w 58"/>
                    <a:gd name="T39" fmla="*/ 19 h 38"/>
                    <a:gd name="T40" fmla="*/ 38 w 58"/>
                    <a:gd name="T41" fmla="*/ 4 h 38"/>
                    <a:gd name="T42" fmla="*/ 55 w 58"/>
                    <a:gd name="T43" fmla="*/ 19 h 38"/>
                    <a:gd name="T44" fmla="*/ 36 w 58"/>
                    <a:gd name="T45" fmla="*/ 34 h 38"/>
                    <a:gd name="T46" fmla="*/ 40 w 58"/>
                    <a:gd name="T47" fmla="*/ 19 h 38"/>
                    <a:gd name="T48" fmla="*/ 31 w 58"/>
                    <a:gd name="T49" fmla="*/ 28 h 38"/>
                    <a:gd name="T50" fmla="*/ 23 w 58"/>
                    <a:gd name="T51" fmla="*/ 19 h 38"/>
                    <a:gd name="T52" fmla="*/ 31 w 58"/>
                    <a:gd name="T53" fmla="*/ 19 h 38"/>
                    <a:gd name="T54" fmla="*/ 24 w 58"/>
                    <a:gd name="T55" fmla="*/ 14 h 38"/>
                    <a:gd name="T56" fmla="*/ 31 w 58"/>
                    <a:gd name="T57" fmla="*/ 10 h 38"/>
                    <a:gd name="T58" fmla="*/ 40 w 58"/>
                    <a:gd name="T59"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38">
                      <a:moveTo>
                        <a:pt x="58" y="18"/>
                      </a:moveTo>
                      <a:cubicBezTo>
                        <a:pt x="57" y="18"/>
                        <a:pt x="47" y="0"/>
                        <a:pt x="31" y="0"/>
                      </a:cubicBezTo>
                      <a:cubicBezTo>
                        <a:pt x="15" y="0"/>
                        <a:pt x="1" y="17"/>
                        <a:pt x="1" y="18"/>
                      </a:cubicBezTo>
                      <a:cubicBezTo>
                        <a:pt x="0" y="19"/>
                        <a:pt x="0" y="19"/>
                        <a:pt x="0" y="20"/>
                      </a:cubicBezTo>
                      <a:cubicBezTo>
                        <a:pt x="1" y="21"/>
                        <a:pt x="13" y="38"/>
                        <a:pt x="31" y="38"/>
                      </a:cubicBezTo>
                      <a:cubicBezTo>
                        <a:pt x="49" y="38"/>
                        <a:pt x="57" y="20"/>
                        <a:pt x="58" y="20"/>
                      </a:cubicBezTo>
                      <a:cubicBezTo>
                        <a:pt x="58" y="19"/>
                        <a:pt x="58" y="19"/>
                        <a:pt x="58" y="18"/>
                      </a:cubicBezTo>
                      <a:close/>
                      <a:moveTo>
                        <a:pt x="18" y="19"/>
                      </a:moveTo>
                      <a:cubicBezTo>
                        <a:pt x="16" y="19"/>
                        <a:pt x="16" y="19"/>
                        <a:pt x="16" y="19"/>
                      </a:cubicBezTo>
                      <a:cubicBezTo>
                        <a:pt x="16" y="27"/>
                        <a:pt x="21" y="33"/>
                        <a:pt x="28" y="34"/>
                      </a:cubicBezTo>
                      <a:cubicBezTo>
                        <a:pt x="16" y="33"/>
                        <a:pt x="6" y="22"/>
                        <a:pt x="4" y="19"/>
                      </a:cubicBezTo>
                      <a:cubicBezTo>
                        <a:pt x="6" y="16"/>
                        <a:pt x="16" y="6"/>
                        <a:pt x="27" y="4"/>
                      </a:cubicBezTo>
                      <a:cubicBezTo>
                        <a:pt x="24" y="5"/>
                        <a:pt x="21" y="7"/>
                        <a:pt x="19" y="9"/>
                      </a:cubicBezTo>
                      <a:cubicBezTo>
                        <a:pt x="21" y="10"/>
                        <a:pt x="21" y="10"/>
                        <a:pt x="21" y="10"/>
                      </a:cubicBezTo>
                      <a:cubicBezTo>
                        <a:pt x="23" y="7"/>
                        <a:pt x="27" y="5"/>
                        <a:pt x="31" y="5"/>
                      </a:cubicBezTo>
                      <a:cubicBezTo>
                        <a:pt x="39" y="5"/>
                        <a:pt x="45" y="11"/>
                        <a:pt x="45" y="19"/>
                      </a:cubicBezTo>
                      <a:cubicBezTo>
                        <a:pt x="45" y="27"/>
                        <a:pt x="39" y="33"/>
                        <a:pt x="31" y="33"/>
                      </a:cubicBezTo>
                      <a:cubicBezTo>
                        <a:pt x="24" y="33"/>
                        <a:pt x="18" y="27"/>
                        <a:pt x="18" y="19"/>
                      </a:cubicBezTo>
                      <a:close/>
                      <a:moveTo>
                        <a:pt x="36" y="34"/>
                      </a:moveTo>
                      <a:cubicBezTo>
                        <a:pt x="42" y="32"/>
                        <a:pt x="47" y="26"/>
                        <a:pt x="47" y="19"/>
                      </a:cubicBezTo>
                      <a:cubicBezTo>
                        <a:pt x="47" y="12"/>
                        <a:pt x="43" y="7"/>
                        <a:pt x="38" y="4"/>
                      </a:cubicBezTo>
                      <a:cubicBezTo>
                        <a:pt x="47" y="8"/>
                        <a:pt x="53" y="17"/>
                        <a:pt x="55" y="19"/>
                      </a:cubicBezTo>
                      <a:cubicBezTo>
                        <a:pt x="53" y="22"/>
                        <a:pt x="47" y="32"/>
                        <a:pt x="36" y="34"/>
                      </a:cubicBezTo>
                      <a:close/>
                      <a:moveTo>
                        <a:pt x="40" y="19"/>
                      </a:moveTo>
                      <a:cubicBezTo>
                        <a:pt x="40" y="24"/>
                        <a:pt x="36" y="28"/>
                        <a:pt x="31" y="28"/>
                      </a:cubicBezTo>
                      <a:cubicBezTo>
                        <a:pt x="27" y="28"/>
                        <a:pt x="23" y="24"/>
                        <a:pt x="23" y="19"/>
                      </a:cubicBezTo>
                      <a:cubicBezTo>
                        <a:pt x="31" y="19"/>
                        <a:pt x="31" y="19"/>
                        <a:pt x="31" y="19"/>
                      </a:cubicBezTo>
                      <a:cubicBezTo>
                        <a:pt x="24" y="14"/>
                        <a:pt x="24" y="14"/>
                        <a:pt x="24" y="14"/>
                      </a:cubicBezTo>
                      <a:cubicBezTo>
                        <a:pt x="26" y="12"/>
                        <a:pt x="29" y="10"/>
                        <a:pt x="31" y="10"/>
                      </a:cubicBezTo>
                      <a:cubicBezTo>
                        <a:pt x="36" y="10"/>
                        <a:pt x="40" y="14"/>
                        <a:pt x="40" y="19"/>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6" name="Freeform 64">
                  <a:extLst>
                    <a:ext uri="{FF2B5EF4-FFF2-40B4-BE49-F238E27FC236}">
                      <a16:creationId xmlns:a16="http://schemas.microsoft.com/office/drawing/2014/main" id="{4C62FECD-86C8-2C4A-85CB-73A5510C6A88}"/>
                    </a:ext>
                  </a:extLst>
                </p:cNvPr>
                <p:cNvSpPr>
                  <a:spLocks noEditPoints="1"/>
                </p:cNvSpPr>
                <p:nvPr/>
              </p:nvSpPr>
              <p:spPr bwMode="auto">
                <a:xfrm>
                  <a:off x="5426891" y="5684387"/>
                  <a:ext cx="335451" cy="226092"/>
                </a:xfrm>
                <a:custGeom>
                  <a:avLst/>
                  <a:gdLst>
                    <a:gd name="T0" fmla="*/ 58 w 58"/>
                    <a:gd name="T1" fmla="*/ 18 h 38"/>
                    <a:gd name="T2" fmla="*/ 31 w 58"/>
                    <a:gd name="T3" fmla="*/ 0 h 38"/>
                    <a:gd name="T4" fmla="*/ 1 w 58"/>
                    <a:gd name="T5" fmla="*/ 18 h 38"/>
                    <a:gd name="T6" fmla="*/ 0 w 58"/>
                    <a:gd name="T7" fmla="*/ 20 h 38"/>
                    <a:gd name="T8" fmla="*/ 31 w 58"/>
                    <a:gd name="T9" fmla="*/ 38 h 38"/>
                    <a:gd name="T10" fmla="*/ 58 w 58"/>
                    <a:gd name="T11" fmla="*/ 20 h 38"/>
                    <a:gd name="T12" fmla="*/ 58 w 58"/>
                    <a:gd name="T13" fmla="*/ 18 h 38"/>
                    <a:gd name="T14" fmla="*/ 18 w 58"/>
                    <a:gd name="T15" fmla="*/ 19 h 38"/>
                    <a:gd name="T16" fmla="*/ 16 w 58"/>
                    <a:gd name="T17" fmla="*/ 19 h 38"/>
                    <a:gd name="T18" fmla="*/ 28 w 58"/>
                    <a:gd name="T19" fmla="*/ 34 h 38"/>
                    <a:gd name="T20" fmla="*/ 4 w 58"/>
                    <a:gd name="T21" fmla="*/ 19 h 38"/>
                    <a:gd name="T22" fmla="*/ 27 w 58"/>
                    <a:gd name="T23" fmla="*/ 4 h 38"/>
                    <a:gd name="T24" fmla="*/ 19 w 58"/>
                    <a:gd name="T25" fmla="*/ 9 h 38"/>
                    <a:gd name="T26" fmla="*/ 21 w 58"/>
                    <a:gd name="T27" fmla="*/ 10 h 38"/>
                    <a:gd name="T28" fmla="*/ 31 w 58"/>
                    <a:gd name="T29" fmla="*/ 5 h 38"/>
                    <a:gd name="T30" fmla="*/ 45 w 58"/>
                    <a:gd name="T31" fmla="*/ 19 h 38"/>
                    <a:gd name="T32" fmla="*/ 31 w 58"/>
                    <a:gd name="T33" fmla="*/ 33 h 38"/>
                    <a:gd name="T34" fmla="*/ 18 w 58"/>
                    <a:gd name="T35" fmla="*/ 19 h 38"/>
                    <a:gd name="T36" fmla="*/ 36 w 58"/>
                    <a:gd name="T37" fmla="*/ 34 h 38"/>
                    <a:gd name="T38" fmla="*/ 47 w 58"/>
                    <a:gd name="T39" fmla="*/ 19 h 38"/>
                    <a:gd name="T40" fmla="*/ 38 w 58"/>
                    <a:gd name="T41" fmla="*/ 4 h 38"/>
                    <a:gd name="T42" fmla="*/ 55 w 58"/>
                    <a:gd name="T43" fmla="*/ 19 h 38"/>
                    <a:gd name="T44" fmla="*/ 36 w 58"/>
                    <a:gd name="T45" fmla="*/ 34 h 38"/>
                    <a:gd name="T46" fmla="*/ 40 w 58"/>
                    <a:gd name="T47" fmla="*/ 19 h 38"/>
                    <a:gd name="T48" fmla="*/ 31 w 58"/>
                    <a:gd name="T49" fmla="*/ 28 h 38"/>
                    <a:gd name="T50" fmla="*/ 23 w 58"/>
                    <a:gd name="T51" fmla="*/ 19 h 38"/>
                    <a:gd name="T52" fmla="*/ 31 w 58"/>
                    <a:gd name="T53" fmla="*/ 19 h 38"/>
                    <a:gd name="T54" fmla="*/ 24 w 58"/>
                    <a:gd name="T55" fmla="*/ 14 h 38"/>
                    <a:gd name="T56" fmla="*/ 31 w 58"/>
                    <a:gd name="T57" fmla="*/ 10 h 38"/>
                    <a:gd name="T58" fmla="*/ 40 w 58"/>
                    <a:gd name="T59"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38">
                      <a:moveTo>
                        <a:pt x="58" y="18"/>
                      </a:moveTo>
                      <a:cubicBezTo>
                        <a:pt x="57" y="18"/>
                        <a:pt x="47" y="0"/>
                        <a:pt x="31" y="0"/>
                      </a:cubicBezTo>
                      <a:cubicBezTo>
                        <a:pt x="15" y="0"/>
                        <a:pt x="1" y="17"/>
                        <a:pt x="1" y="18"/>
                      </a:cubicBezTo>
                      <a:cubicBezTo>
                        <a:pt x="0" y="19"/>
                        <a:pt x="0" y="19"/>
                        <a:pt x="0" y="20"/>
                      </a:cubicBezTo>
                      <a:cubicBezTo>
                        <a:pt x="1" y="21"/>
                        <a:pt x="13" y="38"/>
                        <a:pt x="31" y="38"/>
                      </a:cubicBezTo>
                      <a:cubicBezTo>
                        <a:pt x="49" y="38"/>
                        <a:pt x="57" y="20"/>
                        <a:pt x="58" y="20"/>
                      </a:cubicBezTo>
                      <a:cubicBezTo>
                        <a:pt x="58" y="19"/>
                        <a:pt x="58" y="19"/>
                        <a:pt x="58" y="18"/>
                      </a:cubicBezTo>
                      <a:close/>
                      <a:moveTo>
                        <a:pt x="18" y="19"/>
                      </a:moveTo>
                      <a:cubicBezTo>
                        <a:pt x="16" y="19"/>
                        <a:pt x="16" y="19"/>
                        <a:pt x="16" y="19"/>
                      </a:cubicBezTo>
                      <a:cubicBezTo>
                        <a:pt x="16" y="27"/>
                        <a:pt x="21" y="33"/>
                        <a:pt x="28" y="34"/>
                      </a:cubicBezTo>
                      <a:cubicBezTo>
                        <a:pt x="16" y="33"/>
                        <a:pt x="6" y="22"/>
                        <a:pt x="4" y="19"/>
                      </a:cubicBezTo>
                      <a:cubicBezTo>
                        <a:pt x="6" y="16"/>
                        <a:pt x="16" y="6"/>
                        <a:pt x="27" y="4"/>
                      </a:cubicBezTo>
                      <a:cubicBezTo>
                        <a:pt x="24" y="5"/>
                        <a:pt x="21" y="7"/>
                        <a:pt x="19" y="9"/>
                      </a:cubicBezTo>
                      <a:cubicBezTo>
                        <a:pt x="21" y="10"/>
                        <a:pt x="21" y="10"/>
                        <a:pt x="21" y="10"/>
                      </a:cubicBezTo>
                      <a:cubicBezTo>
                        <a:pt x="23" y="7"/>
                        <a:pt x="27" y="5"/>
                        <a:pt x="31" y="5"/>
                      </a:cubicBezTo>
                      <a:cubicBezTo>
                        <a:pt x="39" y="5"/>
                        <a:pt x="45" y="11"/>
                        <a:pt x="45" y="19"/>
                      </a:cubicBezTo>
                      <a:cubicBezTo>
                        <a:pt x="45" y="27"/>
                        <a:pt x="39" y="33"/>
                        <a:pt x="31" y="33"/>
                      </a:cubicBezTo>
                      <a:cubicBezTo>
                        <a:pt x="24" y="33"/>
                        <a:pt x="18" y="27"/>
                        <a:pt x="18" y="19"/>
                      </a:cubicBezTo>
                      <a:close/>
                      <a:moveTo>
                        <a:pt x="36" y="34"/>
                      </a:moveTo>
                      <a:cubicBezTo>
                        <a:pt x="42" y="32"/>
                        <a:pt x="47" y="26"/>
                        <a:pt x="47" y="19"/>
                      </a:cubicBezTo>
                      <a:cubicBezTo>
                        <a:pt x="47" y="12"/>
                        <a:pt x="43" y="7"/>
                        <a:pt x="38" y="4"/>
                      </a:cubicBezTo>
                      <a:cubicBezTo>
                        <a:pt x="47" y="8"/>
                        <a:pt x="53" y="17"/>
                        <a:pt x="55" y="19"/>
                      </a:cubicBezTo>
                      <a:cubicBezTo>
                        <a:pt x="53" y="22"/>
                        <a:pt x="47" y="32"/>
                        <a:pt x="36" y="34"/>
                      </a:cubicBezTo>
                      <a:close/>
                      <a:moveTo>
                        <a:pt x="40" y="19"/>
                      </a:moveTo>
                      <a:cubicBezTo>
                        <a:pt x="40" y="24"/>
                        <a:pt x="36" y="28"/>
                        <a:pt x="31" y="28"/>
                      </a:cubicBezTo>
                      <a:cubicBezTo>
                        <a:pt x="27" y="28"/>
                        <a:pt x="23" y="24"/>
                        <a:pt x="23" y="19"/>
                      </a:cubicBezTo>
                      <a:cubicBezTo>
                        <a:pt x="31" y="19"/>
                        <a:pt x="31" y="19"/>
                        <a:pt x="31" y="19"/>
                      </a:cubicBezTo>
                      <a:cubicBezTo>
                        <a:pt x="24" y="14"/>
                        <a:pt x="24" y="14"/>
                        <a:pt x="24" y="14"/>
                      </a:cubicBezTo>
                      <a:cubicBezTo>
                        <a:pt x="26" y="12"/>
                        <a:pt x="29" y="10"/>
                        <a:pt x="31" y="10"/>
                      </a:cubicBezTo>
                      <a:cubicBezTo>
                        <a:pt x="36" y="10"/>
                        <a:pt x="40" y="14"/>
                        <a:pt x="40" y="19"/>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7" name="Freeform 20">
                  <a:extLst>
                    <a:ext uri="{FF2B5EF4-FFF2-40B4-BE49-F238E27FC236}">
                      <a16:creationId xmlns:a16="http://schemas.microsoft.com/office/drawing/2014/main" id="{72CAF37A-D97C-BD4D-85F2-3F7B5BC7E97D}"/>
                    </a:ext>
                  </a:extLst>
                </p:cNvPr>
                <p:cNvSpPr>
                  <a:spLocks noEditPoints="1"/>
                </p:cNvSpPr>
                <p:nvPr/>
              </p:nvSpPr>
              <p:spPr bwMode="auto">
                <a:xfrm>
                  <a:off x="7576395" y="4910866"/>
                  <a:ext cx="292313" cy="271182"/>
                </a:xfrm>
                <a:custGeom>
                  <a:avLst/>
                  <a:gdLst>
                    <a:gd name="T0" fmla="*/ 55 w 70"/>
                    <a:gd name="T1" fmla="*/ 45 h 65"/>
                    <a:gd name="T2" fmla="*/ 55 w 70"/>
                    <a:gd name="T3" fmla="*/ 35 h 65"/>
                    <a:gd name="T4" fmla="*/ 29 w 70"/>
                    <a:gd name="T5" fmla="*/ 25 h 65"/>
                    <a:gd name="T6" fmla="*/ 40 w 70"/>
                    <a:gd name="T7" fmla="*/ 50 h 65"/>
                    <a:gd name="T8" fmla="*/ 49 w 70"/>
                    <a:gd name="T9" fmla="*/ 51 h 65"/>
                    <a:gd name="T10" fmla="*/ 64 w 70"/>
                    <a:gd name="T11" fmla="*/ 65 h 65"/>
                    <a:gd name="T12" fmla="*/ 48 w 70"/>
                    <a:gd name="T13" fmla="*/ 44 h 65"/>
                    <a:gd name="T14" fmla="*/ 28 w 70"/>
                    <a:gd name="T15" fmla="*/ 35 h 65"/>
                    <a:gd name="T16" fmla="*/ 48 w 70"/>
                    <a:gd name="T17" fmla="*/ 27 h 65"/>
                    <a:gd name="T18" fmla="*/ 50 w 70"/>
                    <a:gd name="T19" fmla="*/ 47 h 65"/>
                    <a:gd name="T20" fmla="*/ 51 w 70"/>
                    <a:gd name="T21" fmla="*/ 45 h 65"/>
                    <a:gd name="T22" fmla="*/ 66 w 70"/>
                    <a:gd name="T23" fmla="*/ 61 h 65"/>
                    <a:gd name="T24" fmla="*/ 52 w 70"/>
                    <a:gd name="T25" fmla="*/ 50 h 65"/>
                    <a:gd name="T26" fmla="*/ 53 w 70"/>
                    <a:gd name="T27" fmla="*/ 49 h 65"/>
                    <a:gd name="T28" fmla="*/ 55 w 70"/>
                    <a:gd name="T29" fmla="*/ 48 h 65"/>
                    <a:gd name="T30" fmla="*/ 66 w 70"/>
                    <a:gd name="T31" fmla="*/ 61 h 65"/>
                    <a:gd name="T32" fmla="*/ 34 w 70"/>
                    <a:gd name="T33" fmla="*/ 42 h 65"/>
                    <a:gd name="T34" fmla="*/ 32 w 70"/>
                    <a:gd name="T35" fmla="*/ 43 h 65"/>
                    <a:gd name="T36" fmla="*/ 34 w 70"/>
                    <a:gd name="T37" fmla="*/ 28 h 65"/>
                    <a:gd name="T38" fmla="*/ 39 w 70"/>
                    <a:gd name="T39" fmla="*/ 60 h 65"/>
                    <a:gd name="T40" fmla="*/ 33 w 70"/>
                    <a:gd name="T41" fmla="*/ 60 h 65"/>
                    <a:gd name="T42" fmla="*/ 31 w 70"/>
                    <a:gd name="T43" fmla="*/ 60 h 65"/>
                    <a:gd name="T44" fmla="*/ 28 w 70"/>
                    <a:gd name="T45" fmla="*/ 47 h 65"/>
                    <a:gd name="T46" fmla="*/ 18 w 70"/>
                    <a:gd name="T47" fmla="*/ 33 h 65"/>
                    <a:gd name="T48" fmla="*/ 18 w 70"/>
                    <a:gd name="T49" fmla="*/ 31 h 65"/>
                    <a:gd name="T50" fmla="*/ 31 w 70"/>
                    <a:gd name="T51" fmla="*/ 21 h 65"/>
                    <a:gd name="T52" fmla="*/ 45 w 70"/>
                    <a:gd name="T53" fmla="*/ 19 h 65"/>
                    <a:gd name="T54" fmla="*/ 47 w 70"/>
                    <a:gd name="T55" fmla="*/ 19 h 65"/>
                    <a:gd name="T56" fmla="*/ 56 w 70"/>
                    <a:gd name="T57" fmla="*/ 33 h 65"/>
                    <a:gd name="T58" fmla="*/ 55 w 70"/>
                    <a:gd name="T59" fmla="*/ 43 h 65"/>
                    <a:gd name="T60" fmla="*/ 60 w 70"/>
                    <a:gd name="T61" fmla="*/ 45 h 65"/>
                    <a:gd name="T62" fmla="*/ 32 w 70"/>
                    <a:gd name="T63" fmla="*/ 0 h 65"/>
                    <a:gd name="T64" fmla="*/ 51 w 70"/>
                    <a:gd name="T65" fmla="*/ 57 h 65"/>
                    <a:gd name="T66" fmla="*/ 60 w 70"/>
                    <a:gd name="T67" fmla="*/ 24 h 65"/>
                    <a:gd name="T68" fmla="*/ 60 w 70"/>
                    <a:gd name="T69" fmla="*/ 24 h 65"/>
                    <a:gd name="T70" fmla="*/ 33 w 70"/>
                    <a:gd name="T71" fmla="*/ 15 h 65"/>
                    <a:gd name="T72" fmla="*/ 31 w 70"/>
                    <a:gd name="T73" fmla="*/ 15 h 65"/>
                    <a:gd name="T74" fmla="*/ 25 w 70"/>
                    <a:gd name="T75" fmla="*/ 4 h 65"/>
                    <a:gd name="T76" fmla="*/ 25 w 70"/>
                    <a:gd name="T77" fmla="*/ 4 h 65"/>
                    <a:gd name="T78" fmla="*/ 3 w 70"/>
                    <a:gd name="T79" fmla="*/ 31 h 65"/>
                    <a:gd name="T80" fmla="*/ 17 w 70"/>
                    <a:gd name="T81" fmla="*/ 44 h 65"/>
                    <a:gd name="T82" fmla="*/ 4 w 70"/>
                    <a:gd name="T83" fmla="*/ 39 h 65"/>
                    <a:gd name="T84" fmla="*/ 4 w 70"/>
                    <a:gd name="T85" fmla="*/ 3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 h="65">
                      <a:moveTo>
                        <a:pt x="68" y="55"/>
                      </a:moveTo>
                      <a:cubicBezTo>
                        <a:pt x="59" y="47"/>
                        <a:pt x="59" y="47"/>
                        <a:pt x="59" y="47"/>
                      </a:cubicBezTo>
                      <a:cubicBezTo>
                        <a:pt x="58" y="46"/>
                        <a:pt x="56" y="45"/>
                        <a:pt x="55" y="45"/>
                      </a:cubicBezTo>
                      <a:cubicBezTo>
                        <a:pt x="54" y="45"/>
                        <a:pt x="54" y="45"/>
                        <a:pt x="54" y="45"/>
                      </a:cubicBezTo>
                      <a:cubicBezTo>
                        <a:pt x="52" y="44"/>
                        <a:pt x="52" y="44"/>
                        <a:pt x="52" y="44"/>
                      </a:cubicBezTo>
                      <a:cubicBezTo>
                        <a:pt x="54" y="41"/>
                        <a:pt x="55" y="38"/>
                        <a:pt x="55" y="35"/>
                      </a:cubicBezTo>
                      <a:cubicBezTo>
                        <a:pt x="55" y="31"/>
                        <a:pt x="53" y="28"/>
                        <a:pt x="50" y="25"/>
                      </a:cubicBezTo>
                      <a:cubicBezTo>
                        <a:pt x="47" y="22"/>
                        <a:pt x="44" y="21"/>
                        <a:pt x="40" y="21"/>
                      </a:cubicBezTo>
                      <a:cubicBezTo>
                        <a:pt x="36" y="21"/>
                        <a:pt x="32" y="22"/>
                        <a:pt x="29" y="25"/>
                      </a:cubicBezTo>
                      <a:cubicBezTo>
                        <a:pt x="26" y="28"/>
                        <a:pt x="25" y="31"/>
                        <a:pt x="25" y="35"/>
                      </a:cubicBezTo>
                      <a:cubicBezTo>
                        <a:pt x="25" y="39"/>
                        <a:pt x="26" y="43"/>
                        <a:pt x="29" y="46"/>
                      </a:cubicBezTo>
                      <a:cubicBezTo>
                        <a:pt x="32" y="49"/>
                        <a:pt x="36" y="50"/>
                        <a:pt x="40" y="50"/>
                      </a:cubicBezTo>
                      <a:cubicBezTo>
                        <a:pt x="43" y="50"/>
                        <a:pt x="46" y="50"/>
                        <a:pt x="48" y="48"/>
                      </a:cubicBezTo>
                      <a:cubicBezTo>
                        <a:pt x="49" y="49"/>
                        <a:pt x="49" y="49"/>
                        <a:pt x="49" y="49"/>
                      </a:cubicBezTo>
                      <a:cubicBezTo>
                        <a:pt x="49" y="50"/>
                        <a:pt x="49" y="50"/>
                        <a:pt x="49" y="51"/>
                      </a:cubicBezTo>
                      <a:cubicBezTo>
                        <a:pt x="49" y="52"/>
                        <a:pt x="50" y="53"/>
                        <a:pt x="51" y="55"/>
                      </a:cubicBezTo>
                      <a:cubicBezTo>
                        <a:pt x="60" y="63"/>
                        <a:pt x="60" y="63"/>
                        <a:pt x="60" y="63"/>
                      </a:cubicBezTo>
                      <a:cubicBezTo>
                        <a:pt x="61" y="64"/>
                        <a:pt x="62" y="65"/>
                        <a:pt x="64" y="65"/>
                      </a:cubicBezTo>
                      <a:cubicBezTo>
                        <a:pt x="65" y="65"/>
                        <a:pt x="67" y="64"/>
                        <a:pt x="68" y="63"/>
                      </a:cubicBezTo>
                      <a:cubicBezTo>
                        <a:pt x="70" y="61"/>
                        <a:pt x="70" y="58"/>
                        <a:pt x="68" y="55"/>
                      </a:cubicBezTo>
                      <a:close/>
                      <a:moveTo>
                        <a:pt x="48" y="44"/>
                      </a:moveTo>
                      <a:cubicBezTo>
                        <a:pt x="46" y="46"/>
                        <a:pt x="43" y="47"/>
                        <a:pt x="40" y="47"/>
                      </a:cubicBezTo>
                      <a:cubicBezTo>
                        <a:pt x="37" y="47"/>
                        <a:pt x="34" y="46"/>
                        <a:pt x="31" y="44"/>
                      </a:cubicBezTo>
                      <a:cubicBezTo>
                        <a:pt x="29" y="42"/>
                        <a:pt x="28" y="39"/>
                        <a:pt x="28" y="35"/>
                      </a:cubicBezTo>
                      <a:cubicBezTo>
                        <a:pt x="28" y="32"/>
                        <a:pt x="29" y="29"/>
                        <a:pt x="31" y="27"/>
                      </a:cubicBezTo>
                      <a:cubicBezTo>
                        <a:pt x="34" y="25"/>
                        <a:pt x="37" y="24"/>
                        <a:pt x="40" y="24"/>
                      </a:cubicBezTo>
                      <a:cubicBezTo>
                        <a:pt x="43" y="24"/>
                        <a:pt x="46" y="25"/>
                        <a:pt x="48" y="27"/>
                      </a:cubicBezTo>
                      <a:cubicBezTo>
                        <a:pt x="53" y="32"/>
                        <a:pt x="53" y="39"/>
                        <a:pt x="48" y="44"/>
                      </a:cubicBezTo>
                      <a:close/>
                      <a:moveTo>
                        <a:pt x="51" y="47"/>
                      </a:moveTo>
                      <a:cubicBezTo>
                        <a:pt x="51" y="47"/>
                        <a:pt x="50" y="47"/>
                        <a:pt x="50" y="47"/>
                      </a:cubicBezTo>
                      <a:cubicBezTo>
                        <a:pt x="49" y="47"/>
                        <a:pt x="49" y="47"/>
                        <a:pt x="49" y="47"/>
                      </a:cubicBezTo>
                      <a:cubicBezTo>
                        <a:pt x="50" y="46"/>
                        <a:pt x="50" y="46"/>
                        <a:pt x="50" y="46"/>
                      </a:cubicBezTo>
                      <a:cubicBezTo>
                        <a:pt x="51" y="46"/>
                        <a:pt x="51" y="45"/>
                        <a:pt x="51" y="45"/>
                      </a:cubicBezTo>
                      <a:cubicBezTo>
                        <a:pt x="52" y="46"/>
                        <a:pt x="52" y="46"/>
                        <a:pt x="52" y="46"/>
                      </a:cubicBezTo>
                      <a:cubicBezTo>
                        <a:pt x="51" y="46"/>
                        <a:pt x="51" y="46"/>
                        <a:pt x="51" y="47"/>
                      </a:cubicBezTo>
                      <a:close/>
                      <a:moveTo>
                        <a:pt x="66" y="61"/>
                      </a:moveTo>
                      <a:cubicBezTo>
                        <a:pt x="65" y="62"/>
                        <a:pt x="63" y="62"/>
                        <a:pt x="62" y="61"/>
                      </a:cubicBezTo>
                      <a:cubicBezTo>
                        <a:pt x="53" y="52"/>
                        <a:pt x="53" y="52"/>
                        <a:pt x="53" y="52"/>
                      </a:cubicBezTo>
                      <a:cubicBezTo>
                        <a:pt x="53" y="52"/>
                        <a:pt x="52" y="51"/>
                        <a:pt x="52" y="50"/>
                      </a:cubicBezTo>
                      <a:cubicBezTo>
                        <a:pt x="52" y="50"/>
                        <a:pt x="52" y="50"/>
                        <a:pt x="52" y="50"/>
                      </a:cubicBezTo>
                      <a:cubicBezTo>
                        <a:pt x="52" y="50"/>
                        <a:pt x="52" y="49"/>
                        <a:pt x="52" y="49"/>
                      </a:cubicBezTo>
                      <a:cubicBezTo>
                        <a:pt x="53" y="49"/>
                        <a:pt x="53" y="49"/>
                        <a:pt x="53" y="49"/>
                      </a:cubicBezTo>
                      <a:cubicBezTo>
                        <a:pt x="53" y="48"/>
                        <a:pt x="53" y="48"/>
                        <a:pt x="54" y="48"/>
                      </a:cubicBezTo>
                      <a:cubicBezTo>
                        <a:pt x="54" y="48"/>
                        <a:pt x="54" y="48"/>
                        <a:pt x="54" y="48"/>
                      </a:cubicBezTo>
                      <a:cubicBezTo>
                        <a:pt x="54" y="48"/>
                        <a:pt x="54" y="48"/>
                        <a:pt x="55" y="48"/>
                      </a:cubicBezTo>
                      <a:cubicBezTo>
                        <a:pt x="55" y="48"/>
                        <a:pt x="56" y="48"/>
                        <a:pt x="57" y="49"/>
                      </a:cubicBezTo>
                      <a:cubicBezTo>
                        <a:pt x="65" y="58"/>
                        <a:pt x="65" y="58"/>
                        <a:pt x="65" y="58"/>
                      </a:cubicBezTo>
                      <a:cubicBezTo>
                        <a:pt x="66" y="59"/>
                        <a:pt x="67" y="60"/>
                        <a:pt x="66" y="61"/>
                      </a:cubicBezTo>
                      <a:close/>
                      <a:moveTo>
                        <a:pt x="34" y="29"/>
                      </a:moveTo>
                      <a:cubicBezTo>
                        <a:pt x="32" y="31"/>
                        <a:pt x="31" y="33"/>
                        <a:pt x="31" y="35"/>
                      </a:cubicBezTo>
                      <a:cubicBezTo>
                        <a:pt x="31" y="38"/>
                        <a:pt x="32" y="40"/>
                        <a:pt x="34" y="42"/>
                      </a:cubicBezTo>
                      <a:cubicBezTo>
                        <a:pt x="34" y="42"/>
                        <a:pt x="34" y="43"/>
                        <a:pt x="34" y="43"/>
                      </a:cubicBezTo>
                      <a:cubicBezTo>
                        <a:pt x="33" y="43"/>
                        <a:pt x="33" y="43"/>
                        <a:pt x="33" y="43"/>
                      </a:cubicBezTo>
                      <a:cubicBezTo>
                        <a:pt x="33" y="43"/>
                        <a:pt x="32" y="43"/>
                        <a:pt x="32" y="43"/>
                      </a:cubicBezTo>
                      <a:cubicBezTo>
                        <a:pt x="30" y="41"/>
                        <a:pt x="29" y="38"/>
                        <a:pt x="29" y="35"/>
                      </a:cubicBezTo>
                      <a:cubicBezTo>
                        <a:pt x="29" y="33"/>
                        <a:pt x="30" y="30"/>
                        <a:pt x="32" y="28"/>
                      </a:cubicBezTo>
                      <a:cubicBezTo>
                        <a:pt x="33" y="28"/>
                        <a:pt x="33" y="28"/>
                        <a:pt x="34" y="28"/>
                      </a:cubicBezTo>
                      <a:cubicBezTo>
                        <a:pt x="34" y="28"/>
                        <a:pt x="34" y="29"/>
                        <a:pt x="34" y="29"/>
                      </a:cubicBezTo>
                      <a:close/>
                      <a:moveTo>
                        <a:pt x="49" y="55"/>
                      </a:moveTo>
                      <a:cubicBezTo>
                        <a:pt x="46" y="57"/>
                        <a:pt x="43" y="59"/>
                        <a:pt x="39" y="60"/>
                      </a:cubicBezTo>
                      <a:cubicBezTo>
                        <a:pt x="41" y="58"/>
                        <a:pt x="43" y="55"/>
                        <a:pt x="45" y="52"/>
                      </a:cubicBezTo>
                      <a:cubicBezTo>
                        <a:pt x="44" y="52"/>
                        <a:pt x="43" y="52"/>
                        <a:pt x="42" y="52"/>
                      </a:cubicBezTo>
                      <a:cubicBezTo>
                        <a:pt x="40" y="57"/>
                        <a:pt x="37" y="60"/>
                        <a:pt x="33" y="60"/>
                      </a:cubicBezTo>
                      <a:cubicBezTo>
                        <a:pt x="33" y="51"/>
                        <a:pt x="33" y="51"/>
                        <a:pt x="33" y="51"/>
                      </a:cubicBezTo>
                      <a:cubicBezTo>
                        <a:pt x="32" y="51"/>
                        <a:pt x="32" y="50"/>
                        <a:pt x="31" y="50"/>
                      </a:cubicBezTo>
                      <a:cubicBezTo>
                        <a:pt x="31" y="60"/>
                        <a:pt x="31" y="60"/>
                        <a:pt x="31" y="60"/>
                      </a:cubicBezTo>
                      <a:cubicBezTo>
                        <a:pt x="26" y="60"/>
                        <a:pt x="22" y="54"/>
                        <a:pt x="20" y="47"/>
                      </a:cubicBezTo>
                      <a:cubicBezTo>
                        <a:pt x="22" y="47"/>
                        <a:pt x="25" y="48"/>
                        <a:pt x="28" y="48"/>
                      </a:cubicBezTo>
                      <a:cubicBezTo>
                        <a:pt x="28" y="48"/>
                        <a:pt x="28" y="48"/>
                        <a:pt x="28" y="47"/>
                      </a:cubicBezTo>
                      <a:cubicBezTo>
                        <a:pt x="27" y="47"/>
                        <a:pt x="27" y="46"/>
                        <a:pt x="26" y="46"/>
                      </a:cubicBezTo>
                      <a:cubicBezTo>
                        <a:pt x="24" y="45"/>
                        <a:pt x="21" y="45"/>
                        <a:pt x="19" y="44"/>
                      </a:cubicBezTo>
                      <a:cubicBezTo>
                        <a:pt x="18" y="41"/>
                        <a:pt x="18" y="37"/>
                        <a:pt x="18" y="33"/>
                      </a:cubicBezTo>
                      <a:cubicBezTo>
                        <a:pt x="23" y="33"/>
                        <a:pt x="23" y="33"/>
                        <a:pt x="23" y="33"/>
                      </a:cubicBezTo>
                      <a:cubicBezTo>
                        <a:pt x="23" y="32"/>
                        <a:pt x="23" y="31"/>
                        <a:pt x="24" y="31"/>
                      </a:cubicBezTo>
                      <a:cubicBezTo>
                        <a:pt x="18" y="31"/>
                        <a:pt x="18" y="31"/>
                        <a:pt x="18" y="31"/>
                      </a:cubicBezTo>
                      <a:cubicBezTo>
                        <a:pt x="18" y="26"/>
                        <a:pt x="18" y="22"/>
                        <a:pt x="19" y="19"/>
                      </a:cubicBezTo>
                      <a:cubicBezTo>
                        <a:pt x="23" y="18"/>
                        <a:pt x="27" y="17"/>
                        <a:pt x="31" y="17"/>
                      </a:cubicBezTo>
                      <a:cubicBezTo>
                        <a:pt x="31" y="21"/>
                        <a:pt x="31" y="21"/>
                        <a:pt x="31" y="21"/>
                      </a:cubicBezTo>
                      <a:cubicBezTo>
                        <a:pt x="32" y="21"/>
                        <a:pt x="32" y="20"/>
                        <a:pt x="33" y="20"/>
                      </a:cubicBezTo>
                      <a:cubicBezTo>
                        <a:pt x="33" y="17"/>
                        <a:pt x="33" y="17"/>
                        <a:pt x="33" y="17"/>
                      </a:cubicBezTo>
                      <a:cubicBezTo>
                        <a:pt x="37" y="17"/>
                        <a:pt x="41" y="18"/>
                        <a:pt x="45" y="19"/>
                      </a:cubicBezTo>
                      <a:cubicBezTo>
                        <a:pt x="45" y="19"/>
                        <a:pt x="45" y="19"/>
                        <a:pt x="45" y="20"/>
                      </a:cubicBezTo>
                      <a:cubicBezTo>
                        <a:pt x="46" y="20"/>
                        <a:pt x="47" y="20"/>
                        <a:pt x="48" y="21"/>
                      </a:cubicBezTo>
                      <a:cubicBezTo>
                        <a:pt x="47" y="20"/>
                        <a:pt x="47" y="20"/>
                        <a:pt x="47" y="19"/>
                      </a:cubicBezTo>
                      <a:cubicBezTo>
                        <a:pt x="55" y="22"/>
                        <a:pt x="60" y="26"/>
                        <a:pt x="61" y="31"/>
                      </a:cubicBezTo>
                      <a:cubicBezTo>
                        <a:pt x="56" y="31"/>
                        <a:pt x="56" y="31"/>
                        <a:pt x="56" y="31"/>
                      </a:cubicBezTo>
                      <a:cubicBezTo>
                        <a:pt x="56" y="31"/>
                        <a:pt x="56" y="32"/>
                        <a:pt x="56" y="33"/>
                      </a:cubicBezTo>
                      <a:cubicBezTo>
                        <a:pt x="61" y="33"/>
                        <a:pt x="61" y="33"/>
                        <a:pt x="61" y="33"/>
                      </a:cubicBezTo>
                      <a:cubicBezTo>
                        <a:pt x="61" y="35"/>
                        <a:pt x="59" y="38"/>
                        <a:pt x="56" y="40"/>
                      </a:cubicBezTo>
                      <a:cubicBezTo>
                        <a:pt x="56" y="41"/>
                        <a:pt x="55" y="42"/>
                        <a:pt x="55" y="43"/>
                      </a:cubicBezTo>
                      <a:cubicBezTo>
                        <a:pt x="57" y="41"/>
                        <a:pt x="59" y="40"/>
                        <a:pt x="60" y="39"/>
                      </a:cubicBezTo>
                      <a:cubicBezTo>
                        <a:pt x="60" y="40"/>
                        <a:pt x="59" y="42"/>
                        <a:pt x="58" y="44"/>
                      </a:cubicBezTo>
                      <a:cubicBezTo>
                        <a:pt x="59" y="44"/>
                        <a:pt x="60" y="45"/>
                        <a:pt x="60" y="45"/>
                      </a:cubicBezTo>
                      <a:cubicBezTo>
                        <a:pt x="61" y="46"/>
                        <a:pt x="61" y="46"/>
                        <a:pt x="61" y="46"/>
                      </a:cubicBezTo>
                      <a:cubicBezTo>
                        <a:pt x="63" y="41"/>
                        <a:pt x="64" y="37"/>
                        <a:pt x="64" y="32"/>
                      </a:cubicBezTo>
                      <a:cubicBezTo>
                        <a:pt x="64" y="14"/>
                        <a:pt x="50" y="0"/>
                        <a:pt x="32" y="0"/>
                      </a:cubicBezTo>
                      <a:cubicBezTo>
                        <a:pt x="15" y="0"/>
                        <a:pt x="0" y="14"/>
                        <a:pt x="0" y="32"/>
                      </a:cubicBezTo>
                      <a:cubicBezTo>
                        <a:pt x="0" y="49"/>
                        <a:pt x="15" y="63"/>
                        <a:pt x="32" y="63"/>
                      </a:cubicBezTo>
                      <a:cubicBezTo>
                        <a:pt x="39" y="63"/>
                        <a:pt x="46" y="61"/>
                        <a:pt x="51" y="57"/>
                      </a:cubicBezTo>
                      <a:cubicBezTo>
                        <a:pt x="50" y="56"/>
                        <a:pt x="50" y="56"/>
                        <a:pt x="50" y="56"/>
                      </a:cubicBezTo>
                      <a:cubicBezTo>
                        <a:pt x="49" y="56"/>
                        <a:pt x="49" y="55"/>
                        <a:pt x="49" y="55"/>
                      </a:cubicBezTo>
                      <a:close/>
                      <a:moveTo>
                        <a:pt x="60" y="24"/>
                      </a:moveTo>
                      <a:cubicBezTo>
                        <a:pt x="57" y="21"/>
                        <a:pt x="53" y="19"/>
                        <a:pt x="47" y="17"/>
                      </a:cubicBezTo>
                      <a:cubicBezTo>
                        <a:pt x="45" y="11"/>
                        <a:pt x="42" y="6"/>
                        <a:pt x="39" y="4"/>
                      </a:cubicBezTo>
                      <a:cubicBezTo>
                        <a:pt x="50" y="6"/>
                        <a:pt x="58" y="14"/>
                        <a:pt x="60" y="24"/>
                      </a:cubicBezTo>
                      <a:close/>
                      <a:moveTo>
                        <a:pt x="33" y="3"/>
                      </a:moveTo>
                      <a:cubicBezTo>
                        <a:pt x="38" y="3"/>
                        <a:pt x="42" y="9"/>
                        <a:pt x="44" y="16"/>
                      </a:cubicBezTo>
                      <a:cubicBezTo>
                        <a:pt x="41" y="16"/>
                        <a:pt x="37" y="15"/>
                        <a:pt x="33" y="15"/>
                      </a:cubicBezTo>
                      <a:lnTo>
                        <a:pt x="33" y="3"/>
                      </a:lnTo>
                      <a:close/>
                      <a:moveTo>
                        <a:pt x="31" y="3"/>
                      </a:moveTo>
                      <a:cubicBezTo>
                        <a:pt x="31" y="15"/>
                        <a:pt x="31" y="15"/>
                        <a:pt x="31" y="15"/>
                      </a:cubicBezTo>
                      <a:cubicBezTo>
                        <a:pt x="27" y="15"/>
                        <a:pt x="23" y="16"/>
                        <a:pt x="20" y="16"/>
                      </a:cubicBezTo>
                      <a:cubicBezTo>
                        <a:pt x="22" y="9"/>
                        <a:pt x="26" y="3"/>
                        <a:pt x="31" y="3"/>
                      </a:cubicBezTo>
                      <a:close/>
                      <a:moveTo>
                        <a:pt x="25" y="4"/>
                      </a:moveTo>
                      <a:cubicBezTo>
                        <a:pt x="22" y="6"/>
                        <a:pt x="19" y="11"/>
                        <a:pt x="18" y="17"/>
                      </a:cubicBezTo>
                      <a:cubicBezTo>
                        <a:pt x="12" y="19"/>
                        <a:pt x="7" y="21"/>
                        <a:pt x="4" y="24"/>
                      </a:cubicBezTo>
                      <a:cubicBezTo>
                        <a:pt x="7" y="14"/>
                        <a:pt x="15" y="6"/>
                        <a:pt x="25" y="4"/>
                      </a:cubicBezTo>
                      <a:close/>
                      <a:moveTo>
                        <a:pt x="17" y="19"/>
                      </a:moveTo>
                      <a:cubicBezTo>
                        <a:pt x="16" y="23"/>
                        <a:pt x="16" y="27"/>
                        <a:pt x="16" y="31"/>
                      </a:cubicBezTo>
                      <a:cubicBezTo>
                        <a:pt x="3" y="31"/>
                        <a:pt x="3" y="31"/>
                        <a:pt x="3" y="31"/>
                      </a:cubicBezTo>
                      <a:cubicBezTo>
                        <a:pt x="4" y="26"/>
                        <a:pt x="9" y="22"/>
                        <a:pt x="17" y="19"/>
                      </a:cubicBezTo>
                      <a:close/>
                      <a:moveTo>
                        <a:pt x="16" y="33"/>
                      </a:moveTo>
                      <a:cubicBezTo>
                        <a:pt x="16" y="37"/>
                        <a:pt x="16" y="40"/>
                        <a:pt x="17" y="44"/>
                      </a:cubicBezTo>
                      <a:cubicBezTo>
                        <a:pt x="9" y="41"/>
                        <a:pt x="4" y="37"/>
                        <a:pt x="3" y="33"/>
                      </a:cubicBezTo>
                      <a:lnTo>
                        <a:pt x="16" y="33"/>
                      </a:lnTo>
                      <a:close/>
                      <a:moveTo>
                        <a:pt x="4" y="39"/>
                      </a:moveTo>
                      <a:cubicBezTo>
                        <a:pt x="7" y="42"/>
                        <a:pt x="12" y="44"/>
                        <a:pt x="18" y="46"/>
                      </a:cubicBezTo>
                      <a:cubicBezTo>
                        <a:pt x="19" y="52"/>
                        <a:pt x="22" y="57"/>
                        <a:pt x="25" y="60"/>
                      </a:cubicBezTo>
                      <a:cubicBezTo>
                        <a:pt x="15" y="57"/>
                        <a:pt x="7" y="49"/>
                        <a:pt x="4" y="39"/>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8" name="Freeform 64">
                  <a:extLst>
                    <a:ext uri="{FF2B5EF4-FFF2-40B4-BE49-F238E27FC236}">
                      <a16:creationId xmlns:a16="http://schemas.microsoft.com/office/drawing/2014/main" id="{61EBDF0A-CBC3-CB41-B7EA-F82382658CBA}"/>
                    </a:ext>
                  </a:extLst>
                </p:cNvPr>
                <p:cNvSpPr>
                  <a:spLocks noEditPoints="1"/>
                </p:cNvSpPr>
                <p:nvPr/>
              </p:nvSpPr>
              <p:spPr bwMode="auto">
                <a:xfrm>
                  <a:off x="6394919" y="4568428"/>
                  <a:ext cx="294878" cy="198746"/>
                </a:xfrm>
                <a:custGeom>
                  <a:avLst/>
                  <a:gdLst>
                    <a:gd name="T0" fmla="*/ 58 w 58"/>
                    <a:gd name="T1" fmla="*/ 18 h 38"/>
                    <a:gd name="T2" fmla="*/ 31 w 58"/>
                    <a:gd name="T3" fmla="*/ 0 h 38"/>
                    <a:gd name="T4" fmla="*/ 1 w 58"/>
                    <a:gd name="T5" fmla="*/ 18 h 38"/>
                    <a:gd name="T6" fmla="*/ 0 w 58"/>
                    <a:gd name="T7" fmla="*/ 20 h 38"/>
                    <a:gd name="T8" fmla="*/ 31 w 58"/>
                    <a:gd name="T9" fmla="*/ 38 h 38"/>
                    <a:gd name="T10" fmla="*/ 58 w 58"/>
                    <a:gd name="T11" fmla="*/ 20 h 38"/>
                    <a:gd name="T12" fmla="*/ 58 w 58"/>
                    <a:gd name="T13" fmla="*/ 18 h 38"/>
                    <a:gd name="T14" fmla="*/ 18 w 58"/>
                    <a:gd name="T15" fmla="*/ 19 h 38"/>
                    <a:gd name="T16" fmla="*/ 16 w 58"/>
                    <a:gd name="T17" fmla="*/ 19 h 38"/>
                    <a:gd name="T18" fmla="*/ 28 w 58"/>
                    <a:gd name="T19" fmla="*/ 34 h 38"/>
                    <a:gd name="T20" fmla="*/ 4 w 58"/>
                    <a:gd name="T21" fmla="*/ 19 h 38"/>
                    <a:gd name="T22" fmla="*/ 27 w 58"/>
                    <a:gd name="T23" fmla="*/ 4 h 38"/>
                    <a:gd name="T24" fmla="*/ 19 w 58"/>
                    <a:gd name="T25" fmla="*/ 9 h 38"/>
                    <a:gd name="T26" fmla="*/ 21 w 58"/>
                    <a:gd name="T27" fmla="*/ 10 h 38"/>
                    <a:gd name="T28" fmla="*/ 31 w 58"/>
                    <a:gd name="T29" fmla="*/ 5 h 38"/>
                    <a:gd name="T30" fmla="*/ 45 w 58"/>
                    <a:gd name="T31" fmla="*/ 19 h 38"/>
                    <a:gd name="T32" fmla="*/ 31 w 58"/>
                    <a:gd name="T33" fmla="*/ 33 h 38"/>
                    <a:gd name="T34" fmla="*/ 18 w 58"/>
                    <a:gd name="T35" fmla="*/ 19 h 38"/>
                    <a:gd name="T36" fmla="*/ 36 w 58"/>
                    <a:gd name="T37" fmla="*/ 34 h 38"/>
                    <a:gd name="T38" fmla="*/ 47 w 58"/>
                    <a:gd name="T39" fmla="*/ 19 h 38"/>
                    <a:gd name="T40" fmla="*/ 38 w 58"/>
                    <a:gd name="T41" fmla="*/ 4 h 38"/>
                    <a:gd name="T42" fmla="*/ 55 w 58"/>
                    <a:gd name="T43" fmla="*/ 19 h 38"/>
                    <a:gd name="T44" fmla="*/ 36 w 58"/>
                    <a:gd name="T45" fmla="*/ 34 h 38"/>
                    <a:gd name="T46" fmla="*/ 40 w 58"/>
                    <a:gd name="T47" fmla="*/ 19 h 38"/>
                    <a:gd name="T48" fmla="*/ 31 w 58"/>
                    <a:gd name="T49" fmla="*/ 28 h 38"/>
                    <a:gd name="T50" fmla="*/ 23 w 58"/>
                    <a:gd name="T51" fmla="*/ 19 h 38"/>
                    <a:gd name="T52" fmla="*/ 31 w 58"/>
                    <a:gd name="T53" fmla="*/ 19 h 38"/>
                    <a:gd name="T54" fmla="*/ 24 w 58"/>
                    <a:gd name="T55" fmla="*/ 14 h 38"/>
                    <a:gd name="T56" fmla="*/ 31 w 58"/>
                    <a:gd name="T57" fmla="*/ 10 h 38"/>
                    <a:gd name="T58" fmla="*/ 40 w 58"/>
                    <a:gd name="T59"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38">
                      <a:moveTo>
                        <a:pt x="58" y="18"/>
                      </a:moveTo>
                      <a:cubicBezTo>
                        <a:pt x="57" y="18"/>
                        <a:pt x="47" y="0"/>
                        <a:pt x="31" y="0"/>
                      </a:cubicBezTo>
                      <a:cubicBezTo>
                        <a:pt x="15" y="0"/>
                        <a:pt x="1" y="17"/>
                        <a:pt x="1" y="18"/>
                      </a:cubicBezTo>
                      <a:cubicBezTo>
                        <a:pt x="0" y="19"/>
                        <a:pt x="0" y="19"/>
                        <a:pt x="0" y="20"/>
                      </a:cubicBezTo>
                      <a:cubicBezTo>
                        <a:pt x="1" y="21"/>
                        <a:pt x="13" y="38"/>
                        <a:pt x="31" y="38"/>
                      </a:cubicBezTo>
                      <a:cubicBezTo>
                        <a:pt x="49" y="38"/>
                        <a:pt x="57" y="20"/>
                        <a:pt x="58" y="20"/>
                      </a:cubicBezTo>
                      <a:cubicBezTo>
                        <a:pt x="58" y="19"/>
                        <a:pt x="58" y="19"/>
                        <a:pt x="58" y="18"/>
                      </a:cubicBezTo>
                      <a:close/>
                      <a:moveTo>
                        <a:pt x="18" y="19"/>
                      </a:moveTo>
                      <a:cubicBezTo>
                        <a:pt x="16" y="19"/>
                        <a:pt x="16" y="19"/>
                        <a:pt x="16" y="19"/>
                      </a:cubicBezTo>
                      <a:cubicBezTo>
                        <a:pt x="16" y="27"/>
                        <a:pt x="21" y="33"/>
                        <a:pt x="28" y="34"/>
                      </a:cubicBezTo>
                      <a:cubicBezTo>
                        <a:pt x="16" y="33"/>
                        <a:pt x="6" y="22"/>
                        <a:pt x="4" y="19"/>
                      </a:cubicBezTo>
                      <a:cubicBezTo>
                        <a:pt x="6" y="16"/>
                        <a:pt x="16" y="6"/>
                        <a:pt x="27" y="4"/>
                      </a:cubicBezTo>
                      <a:cubicBezTo>
                        <a:pt x="24" y="5"/>
                        <a:pt x="21" y="7"/>
                        <a:pt x="19" y="9"/>
                      </a:cubicBezTo>
                      <a:cubicBezTo>
                        <a:pt x="21" y="10"/>
                        <a:pt x="21" y="10"/>
                        <a:pt x="21" y="10"/>
                      </a:cubicBezTo>
                      <a:cubicBezTo>
                        <a:pt x="23" y="7"/>
                        <a:pt x="27" y="5"/>
                        <a:pt x="31" y="5"/>
                      </a:cubicBezTo>
                      <a:cubicBezTo>
                        <a:pt x="39" y="5"/>
                        <a:pt x="45" y="11"/>
                        <a:pt x="45" y="19"/>
                      </a:cubicBezTo>
                      <a:cubicBezTo>
                        <a:pt x="45" y="27"/>
                        <a:pt x="39" y="33"/>
                        <a:pt x="31" y="33"/>
                      </a:cubicBezTo>
                      <a:cubicBezTo>
                        <a:pt x="24" y="33"/>
                        <a:pt x="18" y="27"/>
                        <a:pt x="18" y="19"/>
                      </a:cubicBezTo>
                      <a:close/>
                      <a:moveTo>
                        <a:pt x="36" y="34"/>
                      </a:moveTo>
                      <a:cubicBezTo>
                        <a:pt x="42" y="32"/>
                        <a:pt x="47" y="26"/>
                        <a:pt x="47" y="19"/>
                      </a:cubicBezTo>
                      <a:cubicBezTo>
                        <a:pt x="47" y="12"/>
                        <a:pt x="43" y="7"/>
                        <a:pt x="38" y="4"/>
                      </a:cubicBezTo>
                      <a:cubicBezTo>
                        <a:pt x="47" y="8"/>
                        <a:pt x="53" y="17"/>
                        <a:pt x="55" y="19"/>
                      </a:cubicBezTo>
                      <a:cubicBezTo>
                        <a:pt x="53" y="22"/>
                        <a:pt x="47" y="32"/>
                        <a:pt x="36" y="34"/>
                      </a:cubicBezTo>
                      <a:close/>
                      <a:moveTo>
                        <a:pt x="40" y="19"/>
                      </a:moveTo>
                      <a:cubicBezTo>
                        <a:pt x="40" y="24"/>
                        <a:pt x="36" y="28"/>
                        <a:pt x="31" y="28"/>
                      </a:cubicBezTo>
                      <a:cubicBezTo>
                        <a:pt x="27" y="28"/>
                        <a:pt x="23" y="24"/>
                        <a:pt x="23" y="19"/>
                      </a:cubicBezTo>
                      <a:cubicBezTo>
                        <a:pt x="31" y="19"/>
                        <a:pt x="31" y="19"/>
                        <a:pt x="31" y="19"/>
                      </a:cubicBezTo>
                      <a:cubicBezTo>
                        <a:pt x="24" y="14"/>
                        <a:pt x="24" y="14"/>
                        <a:pt x="24" y="14"/>
                      </a:cubicBezTo>
                      <a:cubicBezTo>
                        <a:pt x="26" y="12"/>
                        <a:pt x="29" y="10"/>
                        <a:pt x="31" y="10"/>
                      </a:cubicBezTo>
                      <a:cubicBezTo>
                        <a:pt x="36" y="10"/>
                        <a:pt x="40" y="14"/>
                        <a:pt x="40" y="19"/>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39" name="Freeform 35">
                  <a:extLst>
                    <a:ext uri="{FF2B5EF4-FFF2-40B4-BE49-F238E27FC236}">
                      <a16:creationId xmlns:a16="http://schemas.microsoft.com/office/drawing/2014/main" id="{88B6700A-8259-BB40-B903-6FA1A905DD78}"/>
                    </a:ext>
                  </a:extLst>
                </p:cNvPr>
                <p:cNvSpPr>
                  <a:spLocks noEditPoints="1"/>
                </p:cNvSpPr>
                <p:nvPr/>
              </p:nvSpPr>
              <p:spPr bwMode="auto">
                <a:xfrm>
                  <a:off x="6842720" y="3912123"/>
                  <a:ext cx="281540" cy="269066"/>
                </a:xfrm>
                <a:custGeom>
                  <a:avLst/>
                  <a:gdLst>
                    <a:gd name="T0" fmla="*/ 44 w 67"/>
                    <a:gd name="T1" fmla="*/ 21 h 64"/>
                    <a:gd name="T2" fmla="*/ 25 w 67"/>
                    <a:gd name="T3" fmla="*/ 19 h 64"/>
                    <a:gd name="T4" fmla="*/ 24 w 67"/>
                    <a:gd name="T5" fmla="*/ 21 h 64"/>
                    <a:gd name="T6" fmla="*/ 16 w 67"/>
                    <a:gd name="T7" fmla="*/ 30 h 64"/>
                    <a:gd name="T8" fmla="*/ 26 w 67"/>
                    <a:gd name="T9" fmla="*/ 36 h 64"/>
                    <a:gd name="T10" fmla="*/ 32 w 67"/>
                    <a:gd name="T11" fmla="*/ 42 h 64"/>
                    <a:gd name="T12" fmla="*/ 26 w 67"/>
                    <a:gd name="T13" fmla="*/ 48 h 64"/>
                    <a:gd name="T14" fmla="*/ 42 w 67"/>
                    <a:gd name="T15" fmla="*/ 48 h 64"/>
                    <a:gd name="T16" fmla="*/ 36 w 67"/>
                    <a:gd name="T17" fmla="*/ 42 h 64"/>
                    <a:gd name="T18" fmla="*/ 42 w 67"/>
                    <a:gd name="T19" fmla="*/ 36 h 64"/>
                    <a:gd name="T20" fmla="*/ 51 w 67"/>
                    <a:gd name="T21" fmla="*/ 30 h 64"/>
                    <a:gd name="T22" fmla="*/ 19 w 67"/>
                    <a:gd name="T23" fmla="*/ 30 h 64"/>
                    <a:gd name="T24" fmla="*/ 24 w 67"/>
                    <a:gd name="T25" fmla="*/ 31 h 64"/>
                    <a:gd name="T26" fmla="*/ 48 w 67"/>
                    <a:gd name="T27" fmla="*/ 30 h 64"/>
                    <a:gd name="T28" fmla="*/ 44 w 67"/>
                    <a:gd name="T29" fmla="*/ 31 h 64"/>
                    <a:gd name="T30" fmla="*/ 48 w 67"/>
                    <a:gd name="T31" fmla="*/ 30 h 64"/>
                    <a:gd name="T32" fmla="*/ 61 w 67"/>
                    <a:gd name="T33" fmla="*/ 20 h 64"/>
                    <a:gd name="T34" fmla="*/ 51 w 67"/>
                    <a:gd name="T35" fmla="*/ 9 h 64"/>
                    <a:gd name="T36" fmla="*/ 43 w 67"/>
                    <a:gd name="T37" fmla="*/ 0 h 64"/>
                    <a:gd name="T38" fmla="*/ 30 w 67"/>
                    <a:gd name="T39" fmla="*/ 2 h 64"/>
                    <a:gd name="T40" fmla="*/ 19 w 67"/>
                    <a:gd name="T41" fmla="*/ 6 h 64"/>
                    <a:gd name="T42" fmla="*/ 7 w 67"/>
                    <a:gd name="T43" fmla="*/ 13 h 64"/>
                    <a:gd name="T44" fmla="*/ 4 w 67"/>
                    <a:gd name="T45" fmla="*/ 26 h 64"/>
                    <a:gd name="T46" fmla="*/ 7 w 67"/>
                    <a:gd name="T47" fmla="*/ 41 h 64"/>
                    <a:gd name="T48" fmla="*/ 13 w 67"/>
                    <a:gd name="T49" fmla="*/ 55 h 64"/>
                    <a:gd name="T50" fmla="*/ 24 w 67"/>
                    <a:gd name="T51" fmla="*/ 64 h 64"/>
                    <a:gd name="T52" fmla="*/ 34 w 67"/>
                    <a:gd name="T53" fmla="*/ 61 h 64"/>
                    <a:gd name="T54" fmla="*/ 44 w 67"/>
                    <a:gd name="T55" fmla="*/ 64 h 64"/>
                    <a:gd name="T56" fmla="*/ 54 w 67"/>
                    <a:gd name="T57" fmla="*/ 55 h 64"/>
                    <a:gd name="T58" fmla="*/ 61 w 67"/>
                    <a:gd name="T59" fmla="*/ 41 h 64"/>
                    <a:gd name="T60" fmla="*/ 63 w 67"/>
                    <a:gd name="T61" fmla="*/ 26 h 64"/>
                    <a:gd name="T62" fmla="*/ 58 w 67"/>
                    <a:gd name="T63" fmla="*/ 19 h 64"/>
                    <a:gd name="T64" fmla="*/ 54 w 67"/>
                    <a:gd name="T65" fmla="*/ 13 h 64"/>
                    <a:gd name="T66" fmla="*/ 46 w 67"/>
                    <a:gd name="T67" fmla="*/ 7 h 64"/>
                    <a:gd name="T68" fmla="*/ 39 w 67"/>
                    <a:gd name="T69" fmla="*/ 5 h 64"/>
                    <a:gd name="T70" fmla="*/ 29 w 67"/>
                    <a:gd name="T71" fmla="*/ 5 h 64"/>
                    <a:gd name="T72" fmla="*/ 22 w 67"/>
                    <a:gd name="T73" fmla="*/ 7 h 64"/>
                    <a:gd name="T74" fmla="*/ 18 w 67"/>
                    <a:gd name="T75" fmla="*/ 12 h 64"/>
                    <a:gd name="T76" fmla="*/ 9 w 67"/>
                    <a:gd name="T77" fmla="*/ 14 h 64"/>
                    <a:gd name="T78" fmla="*/ 6 w 67"/>
                    <a:gd name="T79" fmla="*/ 28 h 64"/>
                    <a:gd name="T80" fmla="*/ 9 w 67"/>
                    <a:gd name="T81" fmla="*/ 40 h 64"/>
                    <a:gd name="T82" fmla="*/ 9 w 67"/>
                    <a:gd name="T83" fmla="*/ 50 h 64"/>
                    <a:gd name="T84" fmla="*/ 18 w 67"/>
                    <a:gd name="T85" fmla="*/ 53 h 64"/>
                    <a:gd name="T86" fmla="*/ 24 w 67"/>
                    <a:gd name="T87" fmla="*/ 61 h 64"/>
                    <a:gd name="T88" fmla="*/ 33 w 67"/>
                    <a:gd name="T89" fmla="*/ 58 h 64"/>
                    <a:gd name="T90" fmla="*/ 43 w 67"/>
                    <a:gd name="T91" fmla="*/ 61 h 64"/>
                    <a:gd name="T92" fmla="*/ 48 w 67"/>
                    <a:gd name="T93" fmla="*/ 53 h 64"/>
                    <a:gd name="T94" fmla="*/ 10 w 67"/>
                    <a:gd name="T95" fmla="*/ 32 h 64"/>
                    <a:gd name="T96" fmla="*/ 34 w 67"/>
                    <a:gd name="T97" fmla="*/ 56 h 64"/>
                    <a:gd name="T98" fmla="*/ 49 w 67"/>
                    <a:gd name="T99" fmla="*/ 53 h 64"/>
                    <a:gd name="T100" fmla="*/ 58 w 67"/>
                    <a:gd name="T101" fmla="*/ 50 h 64"/>
                    <a:gd name="T102" fmla="*/ 60 w 67"/>
                    <a:gd name="T103" fmla="*/ 32 h 64"/>
                    <a:gd name="T104" fmla="*/ 64 w 67"/>
                    <a:gd name="T105"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7" h="64">
                      <a:moveTo>
                        <a:pt x="51" y="23"/>
                      </a:moveTo>
                      <a:cubicBezTo>
                        <a:pt x="51" y="22"/>
                        <a:pt x="51" y="21"/>
                        <a:pt x="50" y="21"/>
                      </a:cubicBezTo>
                      <a:cubicBezTo>
                        <a:pt x="44" y="21"/>
                        <a:pt x="44" y="21"/>
                        <a:pt x="44" y="21"/>
                      </a:cubicBezTo>
                      <a:cubicBezTo>
                        <a:pt x="44" y="20"/>
                        <a:pt x="44" y="20"/>
                        <a:pt x="44" y="20"/>
                      </a:cubicBezTo>
                      <a:cubicBezTo>
                        <a:pt x="44" y="20"/>
                        <a:pt x="44" y="19"/>
                        <a:pt x="43" y="19"/>
                      </a:cubicBezTo>
                      <a:cubicBezTo>
                        <a:pt x="25" y="19"/>
                        <a:pt x="25" y="19"/>
                        <a:pt x="25" y="19"/>
                      </a:cubicBezTo>
                      <a:cubicBezTo>
                        <a:pt x="24" y="19"/>
                        <a:pt x="24" y="19"/>
                        <a:pt x="24" y="19"/>
                      </a:cubicBezTo>
                      <a:cubicBezTo>
                        <a:pt x="24" y="20"/>
                        <a:pt x="24" y="20"/>
                        <a:pt x="24" y="20"/>
                      </a:cubicBezTo>
                      <a:cubicBezTo>
                        <a:pt x="24" y="21"/>
                        <a:pt x="24" y="21"/>
                        <a:pt x="24" y="21"/>
                      </a:cubicBezTo>
                      <a:cubicBezTo>
                        <a:pt x="18" y="21"/>
                        <a:pt x="18" y="21"/>
                        <a:pt x="18" y="21"/>
                      </a:cubicBezTo>
                      <a:cubicBezTo>
                        <a:pt x="17" y="21"/>
                        <a:pt x="16" y="22"/>
                        <a:pt x="16" y="23"/>
                      </a:cubicBezTo>
                      <a:cubicBezTo>
                        <a:pt x="16" y="30"/>
                        <a:pt x="16" y="30"/>
                        <a:pt x="16" y="30"/>
                      </a:cubicBezTo>
                      <a:cubicBezTo>
                        <a:pt x="16" y="33"/>
                        <a:pt x="20" y="35"/>
                        <a:pt x="22" y="37"/>
                      </a:cubicBezTo>
                      <a:cubicBezTo>
                        <a:pt x="23" y="37"/>
                        <a:pt x="23" y="37"/>
                        <a:pt x="23" y="37"/>
                      </a:cubicBezTo>
                      <a:cubicBezTo>
                        <a:pt x="24" y="37"/>
                        <a:pt x="25" y="37"/>
                        <a:pt x="26" y="36"/>
                      </a:cubicBezTo>
                      <a:cubicBezTo>
                        <a:pt x="27" y="37"/>
                        <a:pt x="28" y="38"/>
                        <a:pt x="30" y="39"/>
                      </a:cubicBezTo>
                      <a:cubicBezTo>
                        <a:pt x="30" y="39"/>
                        <a:pt x="31" y="39"/>
                        <a:pt x="31" y="40"/>
                      </a:cubicBezTo>
                      <a:cubicBezTo>
                        <a:pt x="31" y="40"/>
                        <a:pt x="32" y="41"/>
                        <a:pt x="32" y="42"/>
                      </a:cubicBezTo>
                      <a:cubicBezTo>
                        <a:pt x="32" y="45"/>
                        <a:pt x="30" y="46"/>
                        <a:pt x="30" y="46"/>
                      </a:cubicBezTo>
                      <a:cubicBezTo>
                        <a:pt x="30" y="46"/>
                        <a:pt x="28" y="47"/>
                        <a:pt x="26" y="47"/>
                      </a:cubicBezTo>
                      <a:cubicBezTo>
                        <a:pt x="26" y="47"/>
                        <a:pt x="26" y="48"/>
                        <a:pt x="26" y="48"/>
                      </a:cubicBezTo>
                      <a:cubicBezTo>
                        <a:pt x="26" y="49"/>
                        <a:pt x="26" y="49"/>
                        <a:pt x="27" y="49"/>
                      </a:cubicBezTo>
                      <a:cubicBezTo>
                        <a:pt x="41" y="49"/>
                        <a:pt x="41" y="49"/>
                        <a:pt x="41" y="49"/>
                      </a:cubicBezTo>
                      <a:cubicBezTo>
                        <a:pt x="42" y="49"/>
                        <a:pt x="42" y="49"/>
                        <a:pt x="42" y="48"/>
                      </a:cubicBezTo>
                      <a:cubicBezTo>
                        <a:pt x="42" y="48"/>
                        <a:pt x="42" y="47"/>
                        <a:pt x="42" y="47"/>
                      </a:cubicBezTo>
                      <a:cubicBezTo>
                        <a:pt x="40" y="47"/>
                        <a:pt x="38" y="46"/>
                        <a:pt x="38" y="46"/>
                      </a:cubicBezTo>
                      <a:cubicBezTo>
                        <a:pt x="37" y="46"/>
                        <a:pt x="36" y="45"/>
                        <a:pt x="36" y="42"/>
                      </a:cubicBezTo>
                      <a:cubicBezTo>
                        <a:pt x="36" y="41"/>
                        <a:pt x="37" y="40"/>
                        <a:pt x="37" y="39"/>
                      </a:cubicBezTo>
                      <a:cubicBezTo>
                        <a:pt x="37" y="39"/>
                        <a:pt x="38" y="39"/>
                        <a:pt x="38" y="39"/>
                      </a:cubicBezTo>
                      <a:cubicBezTo>
                        <a:pt x="40" y="38"/>
                        <a:pt x="41" y="37"/>
                        <a:pt x="42" y="36"/>
                      </a:cubicBezTo>
                      <a:cubicBezTo>
                        <a:pt x="43" y="37"/>
                        <a:pt x="44" y="37"/>
                        <a:pt x="44" y="37"/>
                      </a:cubicBezTo>
                      <a:cubicBezTo>
                        <a:pt x="45" y="37"/>
                        <a:pt x="45" y="37"/>
                        <a:pt x="46" y="37"/>
                      </a:cubicBezTo>
                      <a:cubicBezTo>
                        <a:pt x="48" y="35"/>
                        <a:pt x="51" y="33"/>
                        <a:pt x="51" y="30"/>
                      </a:cubicBezTo>
                      <a:lnTo>
                        <a:pt x="51" y="23"/>
                      </a:lnTo>
                      <a:close/>
                      <a:moveTo>
                        <a:pt x="23" y="34"/>
                      </a:moveTo>
                      <a:cubicBezTo>
                        <a:pt x="19" y="31"/>
                        <a:pt x="19" y="30"/>
                        <a:pt x="19" y="30"/>
                      </a:cubicBezTo>
                      <a:cubicBezTo>
                        <a:pt x="19" y="24"/>
                        <a:pt x="19" y="24"/>
                        <a:pt x="19" y="24"/>
                      </a:cubicBezTo>
                      <a:cubicBezTo>
                        <a:pt x="24" y="24"/>
                        <a:pt x="24" y="24"/>
                        <a:pt x="24" y="24"/>
                      </a:cubicBezTo>
                      <a:cubicBezTo>
                        <a:pt x="24" y="31"/>
                        <a:pt x="24" y="31"/>
                        <a:pt x="24" y="31"/>
                      </a:cubicBezTo>
                      <a:cubicBezTo>
                        <a:pt x="24" y="32"/>
                        <a:pt x="24" y="33"/>
                        <a:pt x="24" y="33"/>
                      </a:cubicBezTo>
                      <a:cubicBezTo>
                        <a:pt x="24" y="34"/>
                        <a:pt x="24" y="34"/>
                        <a:pt x="23" y="34"/>
                      </a:cubicBezTo>
                      <a:close/>
                      <a:moveTo>
                        <a:pt x="48" y="30"/>
                      </a:moveTo>
                      <a:cubicBezTo>
                        <a:pt x="48" y="30"/>
                        <a:pt x="48" y="31"/>
                        <a:pt x="44" y="34"/>
                      </a:cubicBezTo>
                      <a:cubicBezTo>
                        <a:pt x="44" y="34"/>
                        <a:pt x="44" y="34"/>
                        <a:pt x="44" y="33"/>
                      </a:cubicBezTo>
                      <a:cubicBezTo>
                        <a:pt x="44" y="33"/>
                        <a:pt x="44" y="32"/>
                        <a:pt x="44" y="31"/>
                      </a:cubicBezTo>
                      <a:cubicBezTo>
                        <a:pt x="44" y="24"/>
                        <a:pt x="44" y="24"/>
                        <a:pt x="44" y="24"/>
                      </a:cubicBezTo>
                      <a:cubicBezTo>
                        <a:pt x="48" y="24"/>
                        <a:pt x="48" y="24"/>
                        <a:pt x="48" y="24"/>
                      </a:cubicBezTo>
                      <a:lnTo>
                        <a:pt x="48" y="30"/>
                      </a:lnTo>
                      <a:close/>
                      <a:moveTo>
                        <a:pt x="63" y="26"/>
                      </a:moveTo>
                      <a:cubicBezTo>
                        <a:pt x="62" y="25"/>
                        <a:pt x="61" y="24"/>
                        <a:pt x="61" y="24"/>
                      </a:cubicBezTo>
                      <a:cubicBezTo>
                        <a:pt x="61" y="23"/>
                        <a:pt x="61" y="21"/>
                        <a:pt x="61" y="20"/>
                      </a:cubicBezTo>
                      <a:cubicBezTo>
                        <a:pt x="62" y="17"/>
                        <a:pt x="62" y="15"/>
                        <a:pt x="61" y="13"/>
                      </a:cubicBezTo>
                      <a:cubicBezTo>
                        <a:pt x="59" y="11"/>
                        <a:pt x="57" y="10"/>
                        <a:pt x="54" y="10"/>
                      </a:cubicBezTo>
                      <a:cubicBezTo>
                        <a:pt x="53" y="10"/>
                        <a:pt x="51" y="10"/>
                        <a:pt x="51" y="9"/>
                      </a:cubicBezTo>
                      <a:cubicBezTo>
                        <a:pt x="50" y="9"/>
                        <a:pt x="49" y="7"/>
                        <a:pt x="49" y="6"/>
                      </a:cubicBezTo>
                      <a:cubicBezTo>
                        <a:pt x="48" y="4"/>
                        <a:pt x="47" y="1"/>
                        <a:pt x="44" y="1"/>
                      </a:cubicBezTo>
                      <a:cubicBezTo>
                        <a:pt x="44" y="0"/>
                        <a:pt x="43" y="0"/>
                        <a:pt x="43" y="0"/>
                      </a:cubicBezTo>
                      <a:cubicBezTo>
                        <a:pt x="41" y="0"/>
                        <a:pt x="39" y="1"/>
                        <a:pt x="37" y="2"/>
                      </a:cubicBezTo>
                      <a:cubicBezTo>
                        <a:pt x="36" y="3"/>
                        <a:pt x="35" y="4"/>
                        <a:pt x="34" y="4"/>
                      </a:cubicBezTo>
                      <a:cubicBezTo>
                        <a:pt x="33" y="4"/>
                        <a:pt x="32" y="3"/>
                        <a:pt x="30" y="2"/>
                      </a:cubicBezTo>
                      <a:cubicBezTo>
                        <a:pt x="29" y="1"/>
                        <a:pt x="27" y="0"/>
                        <a:pt x="25" y="0"/>
                      </a:cubicBezTo>
                      <a:cubicBezTo>
                        <a:pt x="25" y="0"/>
                        <a:pt x="24" y="0"/>
                        <a:pt x="24" y="1"/>
                      </a:cubicBezTo>
                      <a:cubicBezTo>
                        <a:pt x="21" y="1"/>
                        <a:pt x="20" y="4"/>
                        <a:pt x="19" y="6"/>
                      </a:cubicBezTo>
                      <a:cubicBezTo>
                        <a:pt x="18" y="7"/>
                        <a:pt x="18" y="9"/>
                        <a:pt x="17" y="9"/>
                      </a:cubicBezTo>
                      <a:cubicBezTo>
                        <a:pt x="16" y="10"/>
                        <a:pt x="15" y="10"/>
                        <a:pt x="13" y="10"/>
                      </a:cubicBezTo>
                      <a:cubicBezTo>
                        <a:pt x="11" y="10"/>
                        <a:pt x="8" y="11"/>
                        <a:pt x="7" y="13"/>
                      </a:cubicBezTo>
                      <a:cubicBezTo>
                        <a:pt x="5" y="15"/>
                        <a:pt x="6" y="17"/>
                        <a:pt x="6" y="20"/>
                      </a:cubicBezTo>
                      <a:cubicBezTo>
                        <a:pt x="7" y="21"/>
                        <a:pt x="7" y="23"/>
                        <a:pt x="7" y="24"/>
                      </a:cubicBezTo>
                      <a:cubicBezTo>
                        <a:pt x="7" y="24"/>
                        <a:pt x="5" y="25"/>
                        <a:pt x="4" y="26"/>
                      </a:cubicBezTo>
                      <a:cubicBezTo>
                        <a:pt x="3" y="28"/>
                        <a:pt x="0" y="30"/>
                        <a:pt x="0" y="32"/>
                      </a:cubicBezTo>
                      <a:cubicBezTo>
                        <a:pt x="0" y="35"/>
                        <a:pt x="3" y="37"/>
                        <a:pt x="4" y="38"/>
                      </a:cubicBezTo>
                      <a:cubicBezTo>
                        <a:pt x="5" y="39"/>
                        <a:pt x="7" y="40"/>
                        <a:pt x="7" y="41"/>
                      </a:cubicBezTo>
                      <a:cubicBezTo>
                        <a:pt x="7" y="42"/>
                        <a:pt x="7" y="44"/>
                        <a:pt x="6" y="45"/>
                      </a:cubicBezTo>
                      <a:cubicBezTo>
                        <a:pt x="6" y="47"/>
                        <a:pt x="5" y="50"/>
                        <a:pt x="7" y="52"/>
                      </a:cubicBezTo>
                      <a:cubicBezTo>
                        <a:pt x="8" y="54"/>
                        <a:pt x="11" y="54"/>
                        <a:pt x="13" y="55"/>
                      </a:cubicBezTo>
                      <a:cubicBezTo>
                        <a:pt x="15" y="55"/>
                        <a:pt x="16" y="55"/>
                        <a:pt x="17" y="55"/>
                      </a:cubicBezTo>
                      <a:cubicBezTo>
                        <a:pt x="18" y="56"/>
                        <a:pt x="18" y="57"/>
                        <a:pt x="19" y="59"/>
                      </a:cubicBezTo>
                      <a:cubicBezTo>
                        <a:pt x="20" y="61"/>
                        <a:pt x="21" y="63"/>
                        <a:pt x="24" y="64"/>
                      </a:cubicBezTo>
                      <a:cubicBezTo>
                        <a:pt x="24" y="64"/>
                        <a:pt x="25" y="64"/>
                        <a:pt x="25" y="64"/>
                      </a:cubicBezTo>
                      <a:cubicBezTo>
                        <a:pt x="27" y="64"/>
                        <a:pt x="29" y="63"/>
                        <a:pt x="30" y="62"/>
                      </a:cubicBezTo>
                      <a:cubicBezTo>
                        <a:pt x="32" y="62"/>
                        <a:pt x="33" y="61"/>
                        <a:pt x="34" y="61"/>
                      </a:cubicBezTo>
                      <a:cubicBezTo>
                        <a:pt x="35" y="61"/>
                        <a:pt x="36" y="62"/>
                        <a:pt x="37" y="62"/>
                      </a:cubicBezTo>
                      <a:cubicBezTo>
                        <a:pt x="39" y="63"/>
                        <a:pt x="41" y="64"/>
                        <a:pt x="43" y="64"/>
                      </a:cubicBezTo>
                      <a:cubicBezTo>
                        <a:pt x="43" y="64"/>
                        <a:pt x="44" y="64"/>
                        <a:pt x="44" y="64"/>
                      </a:cubicBezTo>
                      <a:cubicBezTo>
                        <a:pt x="47" y="63"/>
                        <a:pt x="48" y="61"/>
                        <a:pt x="49" y="59"/>
                      </a:cubicBezTo>
                      <a:cubicBezTo>
                        <a:pt x="49" y="57"/>
                        <a:pt x="50" y="56"/>
                        <a:pt x="51" y="55"/>
                      </a:cubicBezTo>
                      <a:cubicBezTo>
                        <a:pt x="51" y="55"/>
                        <a:pt x="53" y="55"/>
                        <a:pt x="54" y="55"/>
                      </a:cubicBezTo>
                      <a:cubicBezTo>
                        <a:pt x="57" y="54"/>
                        <a:pt x="59" y="54"/>
                        <a:pt x="61" y="52"/>
                      </a:cubicBezTo>
                      <a:cubicBezTo>
                        <a:pt x="62" y="50"/>
                        <a:pt x="62" y="47"/>
                        <a:pt x="61" y="45"/>
                      </a:cubicBezTo>
                      <a:cubicBezTo>
                        <a:pt x="61" y="44"/>
                        <a:pt x="61" y="42"/>
                        <a:pt x="61" y="41"/>
                      </a:cubicBezTo>
                      <a:cubicBezTo>
                        <a:pt x="61" y="40"/>
                        <a:pt x="62" y="39"/>
                        <a:pt x="63" y="38"/>
                      </a:cubicBezTo>
                      <a:cubicBezTo>
                        <a:pt x="65" y="37"/>
                        <a:pt x="67" y="35"/>
                        <a:pt x="67" y="32"/>
                      </a:cubicBezTo>
                      <a:cubicBezTo>
                        <a:pt x="67" y="30"/>
                        <a:pt x="65" y="28"/>
                        <a:pt x="63" y="26"/>
                      </a:cubicBezTo>
                      <a:close/>
                      <a:moveTo>
                        <a:pt x="54" y="13"/>
                      </a:moveTo>
                      <a:cubicBezTo>
                        <a:pt x="56" y="13"/>
                        <a:pt x="58" y="13"/>
                        <a:pt x="58" y="14"/>
                      </a:cubicBezTo>
                      <a:cubicBezTo>
                        <a:pt x="59" y="15"/>
                        <a:pt x="59" y="17"/>
                        <a:pt x="58" y="19"/>
                      </a:cubicBezTo>
                      <a:cubicBezTo>
                        <a:pt x="58" y="21"/>
                        <a:pt x="58" y="22"/>
                        <a:pt x="58" y="24"/>
                      </a:cubicBezTo>
                      <a:cubicBezTo>
                        <a:pt x="56" y="19"/>
                        <a:pt x="53" y="15"/>
                        <a:pt x="49" y="12"/>
                      </a:cubicBezTo>
                      <a:cubicBezTo>
                        <a:pt x="51" y="13"/>
                        <a:pt x="52" y="13"/>
                        <a:pt x="54" y="13"/>
                      </a:cubicBezTo>
                      <a:close/>
                      <a:moveTo>
                        <a:pt x="39" y="5"/>
                      </a:moveTo>
                      <a:cubicBezTo>
                        <a:pt x="41" y="4"/>
                        <a:pt x="42" y="3"/>
                        <a:pt x="43" y="3"/>
                      </a:cubicBezTo>
                      <a:cubicBezTo>
                        <a:pt x="44" y="4"/>
                        <a:pt x="45" y="6"/>
                        <a:pt x="46" y="7"/>
                      </a:cubicBezTo>
                      <a:cubicBezTo>
                        <a:pt x="47" y="9"/>
                        <a:pt x="47" y="10"/>
                        <a:pt x="48" y="11"/>
                      </a:cubicBezTo>
                      <a:cubicBezTo>
                        <a:pt x="44" y="8"/>
                        <a:pt x="40" y="7"/>
                        <a:pt x="35" y="7"/>
                      </a:cubicBezTo>
                      <a:cubicBezTo>
                        <a:pt x="36" y="6"/>
                        <a:pt x="38" y="6"/>
                        <a:pt x="39" y="5"/>
                      </a:cubicBezTo>
                      <a:close/>
                      <a:moveTo>
                        <a:pt x="22" y="7"/>
                      </a:moveTo>
                      <a:cubicBezTo>
                        <a:pt x="22" y="6"/>
                        <a:pt x="23" y="4"/>
                        <a:pt x="24" y="3"/>
                      </a:cubicBezTo>
                      <a:cubicBezTo>
                        <a:pt x="26" y="3"/>
                        <a:pt x="27" y="4"/>
                        <a:pt x="29" y="5"/>
                      </a:cubicBezTo>
                      <a:cubicBezTo>
                        <a:pt x="30" y="6"/>
                        <a:pt x="32" y="6"/>
                        <a:pt x="33" y="7"/>
                      </a:cubicBezTo>
                      <a:cubicBezTo>
                        <a:pt x="28" y="7"/>
                        <a:pt x="23" y="8"/>
                        <a:pt x="19" y="11"/>
                      </a:cubicBezTo>
                      <a:cubicBezTo>
                        <a:pt x="20" y="10"/>
                        <a:pt x="21" y="9"/>
                        <a:pt x="22" y="7"/>
                      </a:cubicBezTo>
                      <a:close/>
                      <a:moveTo>
                        <a:pt x="9" y="14"/>
                      </a:moveTo>
                      <a:cubicBezTo>
                        <a:pt x="10" y="13"/>
                        <a:pt x="12" y="13"/>
                        <a:pt x="14" y="13"/>
                      </a:cubicBezTo>
                      <a:cubicBezTo>
                        <a:pt x="15" y="13"/>
                        <a:pt x="17" y="13"/>
                        <a:pt x="18" y="12"/>
                      </a:cubicBezTo>
                      <a:cubicBezTo>
                        <a:pt x="14" y="15"/>
                        <a:pt x="11" y="19"/>
                        <a:pt x="10" y="24"/>
                      </a:cubicBezTo>
                      <a:cubicBezTo>
                        <a:pt x="10" y="22"/>
                        <a:pt x="10" y="21"/>
                        <a:pt x="9" y="19"/>
                      </a:cubicBezTo>
                      <a:cubicBezTo>
                        <a:pt x="9" y="17"/>
                        <a:pt x="9" y="15"/>
                        <a:pt x="9" y="14"/>
                      </a:cubicBezTo>
                      <a:close/>
                      <a:moveTo>
                        <a:pt x="6" y="36"/>
                      </a:moveTo>
                      <a:cubicBezTo>
                        <a:pt x="5" y="35"/>
                        <a:pt x="3" y="34"/>
                        <a:pt x="3" y="32"/>
                      </a:cubicBezTo>
                      <a:cubicBezTo>
                        <a:pt x="3" y="31"/>
                        <a:pt x="5" y="30"/>
                        <a:pt x="6" y="28"/>
                      </a:cubicBezTo>
                      <a:cubicBezTo>
                        <a:pt x="8" y="27"/>
                        <a:pt x="9" y="26"/>
                        <a:pt x="9" y="25"/>
                      </a:cubicBezTo>
                      <a:cubicBezTo>
                        <a:pt x="9" y="27"/>
                        <a:pt x="8" y="30"/>
                        <a:pt x="8" y="32"/>
                      </a:cubicBezTo>
                      <a:cubicBezTo>
                        <a:pt x="8" y="35"/>
                        <a:pt x="9" y="37"/>
                        <a:pt x="9" y="40"/>
                      </a:cubicBezTo>
                      <a:cubicBezTo>
                        <a:pt x="9" y="38"/>
                        <a:pt x="8" y="37"/>
                        <a:pt x="6" y="36"/>
                      </a:cubicBezTo>
                      <a:close/>
                      <a:moveTo>
                        <a:pt x="14" y="52"/>
                      </a:moveTo>
                      <a:cubicBezTo>
                        <a:pt x="12" y="51"/>
                        <a:pt x="10" y="51"/>
                        <a:pt x="9" y="50"/>
                      </a:cubicBezTo>
                      <a:cubicBezTo>
                        <a:pt x="9" y="49"/>
                        <a:pt x="9" y="47"/>
                        <a:pt x="9" y="46"/>
                      </a:cubicBezTo>
                      <a:cubicBezTo>
                        <a:pt x="10" y="44"/>
                        <a:pt x="10" y="42"/>
                        <a:pt x="10" y="41"/>
                      </a:cubicBezTo>
                      <a:cubicBezTo>
                        <a:pt x="11" y="46"/>
                        <a:pt x="14" y="50"/>
                        <a:pt x="18" y="53"/>
                      </a:cubicBezTo>
                      <a:cubicBezTo>
                        <a:pt x="17" y="52"/>
                        <a:pt x="15" y="52"/>
                        <a:pt x="14" y="52"/>
                      </a:cubicBezTo>
                      <a:close/>
                      <a:moveTo>
                        <a:pt x="29" y="60"/>
                      </a:moveTo>
                      <a:cubicBezTo>
                        <a:pt x="27" y="61"/>
                        <a:pt x="26" y="62"/>
                        <a:pt x="24" y="61"/>
                      </a:cubicBezTo>
                      <a:cubicBezTo>
                        <a:pt x="23" y="61"/>
                        <a:pt x="22" y="59"/>
                        <a:pt x="22" y="57"/>
                      </a:cubicBezTo>
                      <a:cubicBezTo>
                        <a:pt x="21" y="56"/>
                        <a:pt x="20" y="54"/>
                        <a:pt x="19" y="53"/>
                      </a:cubicBezTo>
                      <a:cubicBezTo>
                        <a:pt x="23" y="56"/>
                        <a:pt x="28" y="58"/>
                        <a:pt x="33" y="58"/>
                      </a:cubicBezTo>
                      <a:cubicBezTo>
                        <a:pt x="32" y="58"/>
                        <a:pt x="30" y="59"/>
                        <a:pt x="29" y="60"/>
                      </a:cubicBezTo>
                      <a:close/>
                      <a:moveTo>
                        <a:pt x="46" y="57"/>
                      </a:moveTo>
                      <a:cubicBezTo>
                        <a:pt x="45" y="59"/>
                        <a:pt x="44" y="61"/>
                        <a:pt x="43" y="61"/>
                      </a:cubicBezTo>
                      <a:cubicBezTo>
                        <a:pt x="42" y="62"/>
                        <a:pt x="41" y="61"/>
                        <a:pt x="39" y="60"/>
                      </a:cubicBezTo>
                      <a:cubicBezTo>
                        <a:pt x="37" y="59"/>
                        <a:pt x="36" y="58"/>
                        <a:pt x="35" y="58"/>
                      </a:cubicBezTo>
                      <a:cubicBezTo>
                        <a:pt x="40" y="58"/>
                        <a:pt x="44" y="56"/>
                        <a:pt x="48" y="53"/>
                      </a:cubicBezTo>
                      <a:cubicBezTo>
                        <a:pt x="47" y="54"/>
                        <a:pt x="47" y="56"/>
                        <a:pt x="46" y="57"/>
                      </a:cubicBezTo>
                      <a:close/>
                      <a:moveTo>
                        <a:pt x="34" y="56"/>
                      </a:moveTo>
                      <a:cubicBezTo>
                        <a:pt x="21" y="56"/>
                        <a:pt x="10" y="45"/>
                        <a:pt x="10" y="32"/>
                      </a:cubicBezTo>
                      <a:cubicBezTo>
                        <a:pt x="10" y="19"/>
                        <a:pt x="21" y="9"/>
                        <a:pt x="34" y="9"/>
                      </a:cubicBezTo>
                      <a:cubicBezTo>
                        <a:pt x="47" y="9"/>
                        <a:pt x="58" y="19"/>
                        <a:pt x="58" y="32"/>
                      </a:cubicBezTo>
                      <a:cubicBezTo>
                        <a:pt x="58" y="45"/>
                        <a:pt x="47" y="56"/>
                        <a:pt x="34" y="56"/>
                      </a:cubicBezTo>
                      <a:close/>
                      <a:moveTo>
                        <a:pt x="58" y="50"/>
                      </a:moveTo>
                      <a:cubicBezTo>
                        <a:pt x="58" y="51"/>
                        <a:pt x="56" y="51"/>
                        <a:pt x="54" y="52"/>
                      </a:cubicBezTo>
                      <a:cubicBezTo>
                        <a:pt x="52" y="52"/>
                        <a:pt x="51" y="52"/>
                        <a:pt x="49" y="53"/>
                      </a:cubicBezTo>
                      <a:cubicBezTo>
                        <a:pt x="53" y="50"/>
                        <a:pt x="56" y="46"/>
                        <a:pt x="58" y="41"/>
                      </a:cubicBezTo>
                      <a:cubicBezTo>
                        <a:pt x="58" y="42"/>
                        <a:pt x="58" y="44"/>
                        <a:pt x="58" y="46"/>
                      </a:cubicBezTo>
                      <a:cubicBezTo>
                        <a:pt x="59" y="47"/>
                        <a:pt x="59" y="49"/>
                        <a:pt x="58" y="50"/>
                      </a:cubicBezTo>
                      <a:close/>
                      <a:moveTo>
                        <a:pt x="61" y="36"/>
                      </a:moveTo>
                      <a:cubicBezTo>
                        <a:pt x="60" y="37"/>
                        <a:pt x="59" y="38"/>
                        <a:pt x="58" y="40"/>
                      </a:cubicBezTo>
                      <a:cubicBezTo>
                        <a:pt x="59" y="37"/>
                        <a:pt x="60" y="35"/>
                        <a:pt x="60" y="32"/>
                      </a:cubicBezTo>
                      <a:cubicBezTo>
                        <a:pt x="60" y="30"/>
                        <a:pt x="59" y="27"/>
                        <a:pt x="58" y="25"/>
                      </a:cubicBezTo>
                      <a:cubicBezTo>
                        <a:pt x="59" y="26"/>
                        <a:pt x="60" y="27"/>
                        <a:pt x="61" y="28"/>
                      </a:cubicBezTo>
                      <a:cubicBezTo>
                        <a:pt x="63" y="30"/>
                        <a:pt x="64" y="31"/>
                        <a:pt x="64" y="32"/>
                      </a:cubicBezTo>
                      <a:cubicBezTo>
                        <a:pt x="64" y="34"/>
                        <a:pt x="63" y="35"/>
                        <a:pt x="6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40" name="Freeform 35">
                  <a:extLst>
                    <a:ext uri="{FF2B5EF4-FFF2-40B4-BE49-F238E27FC236}">
                      <a16:creationId xmlns:a16="http://schemas.microsoft.com/office/drawing/2014/main" id="{622C5158-A1C5-EB48-9C7C-6516D04F5F45}"/>
                    </a:ext>
                  </a:extLst>
                </p:cNvPr>
                <p:cNvSpPr>
                  <a:spLocks noEditPoints="1"/>
                </p:cNvSpPr>
                <p:nvPr/>
              </p:nvSpPr>
              <p:spPr bwMode="auto">
                <a:xfrm>
                  <a:off x="5843290" y="5254807"/>
                  <a:ext cx="328103" cy="313566"/>
                </a:xfrm>
                <a:custGeom>
                  <a:avLst/>
                  <a:gdLst>
                    <a:gd name="T0" fmla="*/ 44 w 67"/>
                    <a:gd name="T1" fmla="*/ 21 h 64"/>
                    <a:gd name="T2" fmla="*/ 25 w 67"/>
                    <a:gd name="T3" fmla="*/ 19 h 64"/>
                    <a:gd name="T4" fmla="*/ 24 w 67"/>
                    <a:gd name="T5" fmla="*/ 21 h 64"/>
                    <a:gd name="T6" fmla="*/ 16 w 67"/>
                    <a:gd name="T7" fmla="*/ 30 h 64"/>
                    <a:gd name="T8" fmla="*/ 26 w 67"/>
                    <a:gd name="T9" fmla="*/ 36 h 64"/>
                    <a:gd name="T10" fmla="*/ 32 w 67"/>
                    <a:gd name="T11" fmla="*/ 42 h 64"/>
                    <a:gd name="T12" fmla="*/ 26 w 67"/>
                    <a:gd name="T13" fmla="*/ 48 h 64"/>
                    <a:gd name="T14" fmla="*/ 42 w 67"/>
                    <a:gd name="T15" fmla="*/ 48 h 64"/>
                    <a:gd name="T16" fmla="*/ 36 w 67"/>
                    <a:gd name="T17" fmla="*/ 42 h 64"/>
                    <a:gd name="T18" fmla="*/ 42 w 67"/>
                    <a:gd name="T19" fmla="*/ 36 h 64"/>
                    <a:gd name="T20" fmla="*/ 51 w 67"/>
                    <a:gd name="T21" fmla="*/ 30 h 64"/>
                    <a:gd name="T22" fmla="*/ 19 w 67"/>
                    <a:gd name="T23" fmla="*/ 30 h 64"/>
                    <a:gd name="T24" fmla="*/ 24 w 67"/>
                    <a:gd name="T25" fmla="*/ 31 h 64"/>
                    <a:gd name="T26" fmla="*/ 48 w 67"/>
                    <a:gd name="T27" fmla="*/ 30 h 64"/>
                    <a:gd name="T28" fmla="*/ 44 w 67"/>
                    <a:gd name="T29" fmla="*/ 31 h 64"/>
                    <a:gd name="T30" fmla="*/ 48 w 67"/>
                    <a:gd name="T31" fmla="*/ 30 h 64"/>
                    <a:gd name="T32" fmla="*/ 61 w 67"/>
                    <a:gd name="T33" fmla="*/ 20 h 64"/>
                    <a:gd name="T34" fmla="*/ 51 w 67"/>
                    <a:gd name="T35" fmla="*/ 9 h 64"/>
                    <a:gd name="T36" fmla="*/ 43 w 67"/>
                    <a:gd name="T37" fmla="*/ 0 h 64"/>
                    <a:gd name="T38" fmla="*/ 30 w 67"/>
                    <a:gd name="T39" fmla="*/ 2 h 64"/>
                    <a:gd name="T40" fmla="*/ 19 w 67"/>
                    <a:gd name="T41" fmla="*/ 6 h 64"/>
                    <a:gd name="T42" fmla="*/ 7 w 67"/>
                    <a:gd name="T43" fmla="*/ 13 h 64"/>
                    <a:gd name="T44" fmla="*/ 4 w 67"/>
                    <a:gd name="T45" fmla="*/ 26 h 64"/>
                    <a:gd name="T46" fmla="*/ 7 w 67"/>
                    <a:gd name="T47" fmla="*/ 41 h 64"/>
                    <a:gd name="T48" fmla="*/ 13 w 67"/>
                    <a:gd name="T49" fmla="*/ 55 h 64"/>
                    <a:gd name="T50" fmla="*/ 24 w 67"/>
                    <a:gd name="T51" fmla="*/ 64 h 64"/>
                    <a:gd name="T52" fmla="*/ 34 w 67"/>
                    <a:gd name="T53" fmla="*/ 61 h 64"/>
                    <a:gd name="T54" fmla="*/ 44 w 67"/>
                    <a:gd name="T55" fmla="*/ 64 h 64"/>
                    <a:gd name="T56" fmla="*/ 54 w 67"/>
                    <a:gd name="T57" fmla="*/ 55 h 64"/>
                    <a:gd name="T58" fmla="*/ 61 w 67"/>
                    <a:gd name="T59" fmla="*/ 41 h 64"/>
                    <a:gd name="T60" fmla="*/ 63 w 67"/>
                    <a:gd name="T61" fmla="*/ 26 h 64"/>
                    <a:gd name="T62" fmla="*/ 58 w 67"/>
                    <a:gd name="T63" fmla="*/ 19 h 64"/>
                    <a:gd name="T64" fmla="*/ 54 w 67"/>
                    <a:gd name="T65" fmla="*/ 13 h 64"/>
                    <a:gd name="T66" fmla="*/ 46 w 67"/>
                    <a:gd name="T67" fmla="*/ 7 h 64"/>
                    <a:gd name="T68" fmla="*/ 39 w 67"/>
                    <a:gd name="T69" fmla="*/ 5 h 64"/>
                    <a:gd name="T70" fmla="*/ 29 w 67"/>
                    <a:gd name="T71" fmla="*/ 5 h 64"/>
                    <a:gd name="T72" fmla="*/ 22 w 67"/>
                    <a:gd name="T73" fmla="*/ 7 h 64"/>
                    <a:gd name="T74" fmla="*/ 18 w 67"/>
                    <a:gd name="T75" fmla="*/ 12 h 64"/>
                    <a:gd name="T76" fmla="*/ 9 w 67"/>
                    <a:gd name="T77" fmla="*/ 14 h 64"/>
                    <a:gd name="T78" fmla="*/ 6 w 67"/>
                    <a:gd name="T79" fmla="*/ 28 h 64"/>
                    <a:gd name="T80" fmla="*/ 9 w 67"/>
                    <a:gd name="T81" fmla="*/ 40 h 64"/>
                    <a:gd name="T82" fmla="*/ 9 w 67"/>
                    <a:gd name="T83" fmla="*/ 50 h 64"/>
                    <a:gd name="T84" fmla="*/ 18 w 67"/>
                    <a:gd name="T85" fmla="*/ 53 h 64"/>
                    <a:gd name="T86" fmla="*/ 24 w 67"/>
                    <a:gd name="T87" fmla="*/ 61 h 64"/>
                    <a:gd name="T88" fmla="*/ 33 w 67"/>
                    <a:gd name="T89" fmla="*/ 58 h 64"/>
                    <a:gd name="T90" fmla="*/ 43 w 67"/>
                    <a:gd name="T91" fmla="*/ 61 h 64"/>
                    <a:gd name="T92" fmla="*/ 48 w 67"/>
                    <a:gd name="T93" fmla="*/ 53 h 64"/>
                    <a:gd name="T94" fmla="*/ 10 w 67"/>
                    <a:gd name="T95" fmla="*/ 32 h 64"/>
                    <a:gd name="T96" fmla="*/ 34 w 67"/>
                    <a:gd name="T97" fmla="*/ 56 h 64"/>
                    <a:gd name="T98" fmla="*/ 49 w 67"/>
                    <a:gd name="T99" fmla="*/ 53 h 64"/>
                    <a:gd name="T100" fmla="*/ 58 w 67"/>
                    <a:gd name="T101" fmla="*/ 50 h 64"/>
                    <a:gd name="T102" fmla="*/ 60 w 67"/>
                    <a:gd name="T103" fmla="*/ 32 h 64"/>
                    <a:gd name="T104" fmla="*/ 64 w 67"/>
                    <a:gd name="T105"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7" h="64">
                      <a:moveTo>
                        <a:pt x="51" y="23"/>
                      </a:moveTo>
                      <a:cubicBezTo>
                        <a:pt x="51" y="22"/>
                        <a:pt x="51" y="21"/>
                        <a:pt x="50" y="21"/>
                      </a:cubicBezTo>
                      <a:cubicBezTo>
                        <a:pt x="44" y="21"/>
                        <a:pt x="44" y="21"/>
                        <a:pt x="44" y="21"/>
                      </a:cubicBezTo>
                      <a:cubicBezTo>
                        <a:pt x="44" y="20"/>
                        <a:pt x="44" y="20"/>
                        <a:pt x="44" y="20"/>
                      </a:cubicBezTo>
                      <a:cubicBezTo>
                        <a:pt x="44" y="20"/>
                        <a:pt x="44" y="19"/>
                        <a:pt x="43" y="19"/>
                      </a:cubicBezTo>
                      <a:cubicBezTo>
                        <a:pt x="25" y="19"/>
                        <a:pt x="25" y="19"/>
                        <a:pt x="25" y="19"/>
                      </a:cubicBezTo>
                      <a:cubicBezTo>
                        <a:pt x="24" y="19"/>
                        <a:pt x="24" y="19"/>
                        <a:pt x="24" y="19"/>
                      </a:cubicBezTo>
                      <a:cubicBezTo>
                        <a:pt x="24" y="20"/>
                        <a:pt x="24" y="20"/>
                        <a:pt x="24" y="20"/>
                      </a:cubicBezTo>
                      <a:cubicBezTo>
                        <a:pt x="24" y="21"/>
                        <a:pt x="24" y="21"/>
                        <a:pt x="24" y="21"/>
                      </a:cubicBezTo>
                      <a:cubicBezTo>
                        <a:pt x="18" y="21"/>
                        <a:pt x="18" y="21"/>
                        <a:pt x="18" y="21"/>
                      </a:cubicBezTo>
                      <a:cubicBezTo>
                        <a:pt x="17" y="21"/>
                        <a:pt x="16" y="22"/>
                        <a:pt x="16" y="23"/>
                      </a:cubicBezTo>
                      <a:cubicBezTo>
                        <a:pt x="16" y="30"/>
                        <a:pt x="16" y="30"/>
                        <a:pt x="16" y="30"/>
                      </a:cubicBezTo>
                      <a:cubicBezTo>
                        <a:pt x="16" y="33"/>
                        <a:pt x="20" y="35"/>
                        <a:pt x="22" y="37"/>
                      </a:cubicBezTo>
                      <a:cubicBezTo>
                        <a:pt x="23" y="37"/>
                        <a:pt x="23" y="37"/>
                        <a:pt x="23" y="37"/>
                      </a:cubicBezTo>
                      <a:cubicBezTo>
                        <a:pt x="24" y="37"/>
                        <a:pt x="25" y="37"/>
                        <a:pt x="26" y="36"/>
                      </a:cubicBezTo>
                      <a:cubicBezTo>
                        <a:pt x="27" y="37"/>
                        <a:pt x="28" y="38"/>
                        <a:pt x="30" y="39"/>
                      </a:cubicBezTo>
                      <a:cubicBezTo>
                        <a:pt x="30" y="39"/>
                        <a:pt x="31" y="39"/>
                        <a:pt x="31" y="40"/>
                      </a:cubicBezTo>
                      <a:cubicBezTo>
                        <a:pt x="31" y="40"/>
                        <a:pt x="32" y="41"/>
                        <a:pt x="32" y="42"/>
                      </a:cubicBezTo>
                      <a:cubicBezTo>
                        <a:pt x="32" y="45"/>
                        <a:pt x="30" y="46"/>
                        <a:pt x="30" y="46"/>
                      </a:cubicBezTo>
                      <a:cubicBezTo>
                        <a:pt x="30" y="46"/>
                        <a:pt x="28" y="47"/>
                        <a:pt x="26" y="47"/>
                      </a:cubicBezTo>
                      <a:cubicBezTo>
                        <a:pt x="26" y="47"/>
                        <a:pt x="26" y="48"/>
                        <a:pt x="26" y="48"/>
                      </a:cubicBezTo>
                      <a:cubicBezTo>
                        <a:pt x="26" y="49"/>
                        <a:pt x="26" y="49"/>
                        <a:pt x="27" y="49"/>
                      </a:cubicBezTo>
                      <a:cubicBezTo>
                        <a:pt x="41" y="49"/>
                        <a:pt x="41" y="49"/>
                        <a:pt x="41" y="49"/>
                      </a:cubicBezTo>
                      <a:cubicBezTo>
                        <a:pt x="42" y="49"/>
                        <a:pt x="42" y="49"/>
                        <a:pt x="42" y="48"/>
                      </a:cubicBezTo>
                      <a:cubicBezTo>
                        <a:pt x="42" y="48"/>
                        <a:pt x="42" y="47"/>
                        <a:pt x="42" y="47"/>
                      </a:cubicBezTo>
                      <a:cubicBezTo>
                        <a:pt x="40" y="47"/>
                        <a:pt x="38" y="46"/>
                        <a:pt x="38" y="46"/>
                      </a:cubicBezTo>
                      <a:cubicBezTo>
                        <a:pt x="37" y="46"/>
                        <a:pt x="36" y="45"/>
                        <a:pt x="36" y="42"/>
                      </a:cubicBezTo>
                      <a:cubicBezTo>
                        <a:pt x="36" y="41"/>
                        <a:pt x="37" y="40"/>
                        <a:pt x="37" y="39"/>
                      </a:cubicBezTo>
                      <a:cubicBezTo>
                        <a:pt x="37" y="39"/>
                        <a:pt x="38" y="39"/>
                        <a:pt x="38" y="39"/>
                      </a:cubicBezTo>
                      <a:cubicBezTo>
                        <a:pt x="40" y="38"/>
                        <a:pt x="41" y="37"/>
                        <a:pt x="42" y="36"/>
                      </a:cubicBezTo>
                      <a:cubicBezTo>
                        <a:pt x="43" y="37"/>
                        <a:pt x="44" y="37"/>
                        <a:pt x="44" y="37"/>
                      </a:cubicBezTo>
                      <a:cubicBezTo>
                        <a:pt x="45" y="37"/>
                        <a:pt x="45" y="37"/>
                        <a:pt x="46" y="37"/>
                      </a:cubicBezTo>
                      <a:cubicBezTo>
                        <a:pt x="48" y="35"/>
                        <a:pt x="51" y="33"/>
                        <a:pt x="51" y="30"/>
                      </a:cubicBezTo>
                      <a:lnTo>
                        <a:pt x="51" y="23"/>
                      </a:lnTo>
                      <a:close/>
                      <a:moveTo>
                        <a:pt x="23" y="34"/>
                      </a:moveTo>
                      <a:cubicBezTo>
                        <a:pt x="19" y="31"/>
                        <a:pt x="19" y="30"/>
                        <a:pt x="19" y="30"/>
                      </a:cubicBezTo>
                      <a:cubicBezTo>
                        <a:pt x="19" y="24"/>
                        <a:pt x="19" y="24"/>
                        <a:pt x="19" y="24"/>
                      </a:cubicBezTo>
                      <a:cubicBezTo>
                        <a:pt x="24" y="24"/>
                        <a:pt x="24" y="24"/>
                        <a:pt x="24" y="24"/>
                      </a:cubicBezTo>
                      <a:cubicBezTo>
                        <a:pt x="24" y="31"/>
                        <a:pt x="24" y="31"/>
                        <a:pt x="24" y="31"/>
                      </a:cubicBezTo>
                      <a:cubicBezTo>
                        <a:pt x="24" y="32"/>
                        <a:pt x="24" y="33"/>
                        <a:pt x="24" y="33"/>
                      </a:cubicBezTo>
                      <a:cubicBezTo>
                        <a:pt x="24" y="34"/>
                        <a:pt x="24" y="34"/>
                        <a:pt x="23" y="34"/>
                      </a:cubicBezTo>
                      <a:close/>
                      <a:moveTo>
                        <a:pt x="48" y="30"/>
                      </a:moveTo>
                      <a:cubicBezTo>
                        <a:pt x="48" y="30"/>
                        <a:pt x="48" y="31"/>
                        <a:pt x="44" y="34"/>
                      </a:cubicBezTo>
                      <a:cubicBezTo>
                        <a:pt x="44" y="34"/>
                        <a:pt x="44" y="34"/>
                        <a:pt x="44" y="33"/>
                      </a:cubicBezTo>
                      <a:cubicBezTo>
                        <a:pt x="44" y="33"/>
                        <a:pt x="44" y="32"/>
                        <a:pt x="44" y="31"/>
                      </a:cubicBezTo>
                      <a:cubicBezTo>
                        <a:pt x="44" y="24"/>
                        <a:pt x="44" y="24"/>
                        <a:pt x="44" y="24"/>
                      </a:cubicBezTo>
                      <a:cubicBezTo>
                        <a:pt x="48" y="24"/>
                        <a:pt x="48" y="24"/>
                        <a:pt x="48" y="24"/>
                      </a:cubicBezTo>
                      <a:lnTo>
                        <a:pt x="48" y="30"/>
                      </a:lnTo>
                      <a:close/>
                      <a:moveTo>
                        <a:pt x="63" y="26"/>
                      </a:moveTo>
                      <a:cubicBezTo>
                        <a:pt x="62" y="25"/>
                        <a:pt x="61" y="24"/>
                        <a:pt x="61" y="24"/>
                      </a:cubicBezTo>
                      <a:cubicBezTo>
                        <a:pt x="61" y="23"/>
                        <a:pt x="61" y="21"/>
                        <a:pt x="61" y="20"/>
                      </a:cubicBezTo>
                      <a:cubicBezTo>
                        <a:pt x="62" y="17"/>
                        <a:pt x="62" y="15"/>
                        <a:pt x="61" y="13"/>
                      </a:cubicBezTo>
                      <a:cubicBezTo>
                        <a:pt x="59" y="11"/>
                        <a:pt x="57" y="10"/>
                        <a:pt x="54" y="10"/>
                      </a:cubicBezTo>
                      <a:cubicBezTo>
                        <a:pt x="53" y="10"/>
                        <a:pt x="51" y="10"/>
                        <a:pt x="51" y="9"/>
                      </a:cubicBezTo>
                      <a:cubicBezTo>
                        <a:pt x="50" y="9"/>
                        <a:pt x="49" y="7"/>
                        <a:pt x="49" y="6"/>
                      </a:cubicBezTo>
                      <a:cubicBezTo>
                        <a:pt x="48" y="4"/>
                        <a:pt x="47" y="1"/>
                        <a:pt x="44" y="1"/>
                      </a:cubicBezTo>
                      <a:cubicBezTo>
                        <a:pt x="44" y="0"/>
                        <a:pt x="43" y="0"/>
                        <a:pt x="43" y="0"/>
                      </a:cubicBezTo>
                      <a:cubicBezTo>
                        <a:pt x="41" y="0"/>
                        <a:pt x="39" y="1"/>
                        <a:pt x="37" y="2"/>
                      </a:cubicBezTo>
                      <a:cubicBezTo>
                        <a:pt x="36" y="3"/>
                        <a:pt x="35" y="4"/>
                        <a:pt x="34" y="4"/>
                      </a:cubicBezTo>
                      <a:cubicBezTo>
                        <a:pt x="33" y="4"/>
                        <a:pt x="32" y="3"/>
                        <a:pt x="30" y="2"/>
                      </a:cubicBezTo>
                      <a:cubicBezTo>
                        <a:pt x="29" y="1"/>
                        <a:pt x="27" y="0"/>
                        <a:pt x="25" y="0"/>
                      </a:cubicBezTo>
                      <a:cubicBezTo>
                        <a:pt x="25" y="0"/>
                        <a:pt x="24" y="0"/>
                        <a:pt x="24" y="1"/>
                      </a:cubicBezTo>
                      <a:cubicBezTo>
                        <a:pt x="21" y="1"/>
                        <a:pt x="20" y="4"/>
                        <a:pt x="19" y="6"/>
                      </a:cubicBezTo>
                      <a:cubicBezTo>
                        <a:pt x="18" y="7"/>
                        <a:pt x="18" y="9"/>
                        <a:pt x="17" y="9"/>
                      </a:cubicBezTo>
                      <a:cubicBezTo>
                        <a:pt x="16" y="10"/>
                        <a:pt x="15" y="10"/>
                        <a:pt x="13" y="10"/>
                      </a:cubicBezTo>
                      <a:cubicBezTo>
                        <a:pt x="11" y="10"/>
                        <a:pt x="8" y="11"/>
                        <a:pt x="7" y="13"/>
                      </a:cubicBezTo>
                      <a:cubicBezTo>
                        <a:pt x="5" y="15"/>
                        <a:pt x="6" y="17"/>
                        <a:pt x="6" y="20"/>
                      </a:cubicBezTo>
                      <a:cubicBezTo>
                        <a:pt x="7" y="21"/>
                        <a:pt x="7" y="23"/>
                        <a:pt x="7" y="24"/>
                      </a:cubicBezTo>
                      <a:cubicBezTo>
                        <a:pt x="7" y="24"/>
                        <a:pt x="5" y="25"/>
                        <a:pt x="4" y="26"/>
                      </a:cubicBezTo>
                      <a:cubicBezTo>
                        <a:pt x="3" y="28"/>
                        <a:pt x="0" y="30"/>
                        <a:pt x="0" y="32"/>
                      </a:cubicBezTo>
                      <a:cubicBezTo>
                        <a:pt x="0" y="35"/>
                        <a:pt x="3" y="37"/>
                        <a:pt x="4" y="38"/>
                      </a:cubicBezTo>
                      <a:cubicBezTo>
                        <a:pt x="5" y="39"/>
                        <a:pt x="7" y="40"/>
                        <a:pt x="7" y="41"/>
                      </a:cubicBezTo>
                      <a:cubicBezTo>
                        <a:pt x="7" y="42"/>
                        <a:pt x="7" y="44"/>
                        <a:pt x="6" y="45"/>
                      </a:cubicBezTo>
                      <a:cubicBezTo>
                        <a:pt x="6" y="47"/>
                        <a:pt x="5" y="50"/>
                        <a:pt x="7" y="52"/>
                      </a:cubicBezTo>
                      <a:cubicBezTo>
                        <a:pt x="8" y="54"/>
                        <a:pt x="11" y="54"/>
                        <a:pt x="13" y="55"/>
                      </a:cubicBezTo>
                      <a:cubicBezTo>
                        <a:pt x="15" y="55"/>
                        <a:pt x="16" y="55"/>
                        <a:pt x="17" y="55"/>
                      </a:cubicBezTo>
                      <a:cubicBezTo>
                        <a:pt x="18" y="56"/>
                        <a:pt x="18" y="57"/>
                        <a:pt x="19" y="59"/>
                      </a:cubicBezTo>
                      <a:cubicBezTo>
                        <a:pt x="20" y="61"/>
                        <a:pt x="21" y="63"/>
                        <a:pt x="24" y="64"/>
                      </a:cubicBezTo>
                      <a:cubicBezTo>
                        <a:pt x="24" y="64"/>
                        <a:pt x="25" y="64"/>
                        <a:pt x="25" y="64"/>
                      </a:cubicBezTo>
                      <a:cubicBezTo>
                        <a:pt x="27" y="64"/>
                        <a:pt x="29" y="63"/>
                        <a:pt x="30" y="62"/>
                      </a:cubicBezTo>
                      <a:cubicBezTo>
                        <a:pt x="32" y="62"/>
                        <a:pt x="33" y="61"/>
                        <a:pt x="34" y="61"/>
                      </a:cubicBezTo>
                      <a:cubicBezTo>
                        <a:pt x="35" y="61"/>
                        <a:pt x="36" y="62"/>
                        <a:pt x="37" y="62"/>
                      </a:cubicBezTo>
                      <a:cubicBezTo>
                        <a:pt x="39" y="63"/>
                        <a:pt x="41" y="64"/>
                        <a:pt x="43" y="64"/>
                      </a:cubicBezTo>
                      <a:cubicBezTo>
                        <a:pt x="43" y="64"/>
                        <a:pt x="44" y="64"/>
                        <a:pt x="44" y="64"/>
                      </a:cubicBezTo>
                      <a:cubicBezTo>
                        <a:pt x="47" y="63"/>
                        <a:pt x="48" y="61"/>
                        <a:pt x="49" y="59"/>
                      </a:cubicBezTo>
                      <a:cubicBezTo>
                        <a:pt x="49" y="57"/>
                        <a:pt x="50" y="56"/>
                        <a:pt x="51" y="55"/>
                      </a:cubicBezTo>
                      <a:cubicBezTo>
                        <a:pt x="51" y="55"/>
                        <a:pt x="53" y="55"/>
                        <a:pt x="54" y="55"/>
                      </a:cubicBezTo>
                      <a:cubicBezTo>
                        <a:pt x="57" y="54"/>
                        <a:pt x="59" y="54"/>
                        <a:pt x="61" y="52"/>
                      </a:cubicBezTo>
                      <a:cubicBezTo>
                        <a:pt x="62" y="50"/>
                        <a:pt x="62" y="47"/>
                        <a:pt x="61" y="45"/>
                      </a:cubicBezTo>
                      <a:cubicBezTo>
                        <a:pt x="61" y="44"/>
                        <a:pt x="61" y="42"/>
                        <a:pt x="61" y="41"/>
                      </a:cubicBezTo>
                      <a:cubicBezTo>
                        <a:pt x="61" y="40"/>
                        <a:pt x="62" y="39"/>
                        <a:pt x="63" y="38"/>
                      </a:cubicBezTo>
                      <a:cubicBezTo>
                        <a:pt x="65" y="37"/>
                        <a:pt x="67" y="35"/>
                        <a:pt x="67" y="32"/>
                      </a:cubicBezTo>
                      <a:cubicBezTo>
                        <a:pt x="67" y="30"/>
                        <a:pt x="65" y="28"/>
                        <a:pt x="63" y="26"/>
                      </a:cubicBezTo>
                      <a:close/>
                      <a:moveTo>
                        <a:pt x="54" y="13"/>
                      </a:moveTo>
                      <a:cubicBezTo>
                        <a:pt x="56" y="13"/>
                        <a:pt x="58" y="13"/>
                        <a:pt x="58" y="14"/>
                      </a:cubicBezTo>
                      <a:cubicBezTo>
                        <a:pt x="59" y="15"/>
                        <a:pt x="59" y="17"/>
                        <a:pt x="58" y="19"/>
                      </a:cubicBezTo>
                      <a:cubicBezTo>
                        <a:pt x="58" y="21"/>
                        <a:pt x="58" y="22"/>
                        <a:pt x="58" y="24"/>
                      </a:cubicBezTo>
                      <a:cubicBezTo>
                        <a:pt x="56" y="19"/>
                        <a:pt x="53" y="15"/>
                        <a:pt x="49" y="12"/>
                      </a:cubicBezTo>
                      <a:cubicBezTo>
                        <a:pt x="51" y="13"/>
                        <a:pt x="52" y="13"/>
                        <a:pt x="54" y="13"/>
                      </a:cubicBezTo>
                      <a:close/>
                      <a:moveTo>
                        <a:pt x="39" y="5"/>
                      </a:moveTo>
                      <a:cubicBezTo>
                        <a:pt x="41" y="4"/>
                        <a:pt x="42" y="3"/>
                        <a:pt x="43" y="3"/>
                      </a:cubicBezTo>
                      <a:cubicBezTo>
                        <a:pt x="44" y="4"/>
                        <a:pt x="45" y="6"/>
                        <a:pt x="46" y="7"/>
                      </a:cubicBezTo>
                      <a:cubicBezTo>
                        <a:pt x="47" y="9"/>
                        <a:pt x="47" y="10"/>
                        <a:pt x="48" y="11"/>
                      </a:cubicBezTo>
                      <a:cubicBezTo>
                        <a:pt x="44" y="8"/>
                        <a:pt x="40" y="7"/>
                        <a:pt x="35" y="7"/>
                      </a:cubicBezTo>
                      <a:cubicBezTo>
                        <a:pt x="36" y="6"/>
                        <a:pt x="38" y="6"/>
                        <a:pt x="39" y="5"/>
                      </a:cubicBezTo>
                      <a:close/>
                      <a:moveTo>
                        <a:pt x="22" y="7"/>
                      </a:moveTo>
                      <a:cubicBezTo>
                        <a:pt x="22" y="6"/>
                        <a:pt x="23" y="4"/>
                        <a:pt x="24" y="3"/>
                      </a:cubicBezTo>
                      <a:cubicBezTo>
                        <a:pt x="26" y="3"/>
                        <a:pt x="27" y="4"/>
                        <a:pt x="29" y="5"/>
                      </a:cubicBezTo>
                      <a:cubicBezTo>
                        <a:pt x="30" y="6"/>
                        <a:pt x="32" y="6"/>
                        <a:pt x="33" y="7"/>
                      </a:cubicBezTo>
                      <a:cubicBezTo>
                        <a:pt x="28" y="7"/>
                        <a:pt x="23" y="8"/>
                        <a:pt x="19" y="11"/>
                      </a:cubicBezTo>
                      <a:cubicBezTo>
                        <a:pt x="20" y="10"/>
                        <a:pt x="21" y="9"/>
                        <a:pt x="22" y="7"/>
                      </a:cubicBezTo>
                      <a:close/>
                      <a:moveTo>
                        <a:pt x="9" y="14"/>
                      </a:moveTo>
                      <a:cubicBezTo>
                        <a:pt x="10" y="13"/>
                        <a:pt x="12" y="13"/>
                        <a:pt x="14" y="13"/>
                      </a:cubicBezTo>
                      <a:cubicBezTo>
                        <a:pt x="15" y="13"/>
                        <a:pt x="17" y="13"/>
                        <a:pt x="18" y="12"/>
                      </a:cubicBezTo>
                      <a:cubicBezTo>
                        <a:pt x="14" y="15"/>
                        <a:pt x="11" y="19"/>
                        <a:pt x="10" y="24"/>
                      </a:cubicBezTo>
                      <a:cubicBezTo>
                        <a:pt x="10" y="22"/>
                        <a:pt x="10" y="21"/>
                        <a:pt x="9" y="19"/>
                      </a:cubicBezTo>
                      <a:cubicBezTo>
                        <a:pt x="9" y="17"/>
                        <a:pt x="9" y="15"/>
                        <a:pt x="9" y="14"/>
                      </a:cubicBezTo>
                      <a:close/>
                      <a:moveTo>
                        <a:pt x="6" y="36"/>
                      </a:moveTo>
                      <a:cubicBezTo>
                        <a:pt x="5" y="35"/>
                        <a:pt x="3" y="34"/>
                        <a:pt x="3" y="32"/>
                      </a:cubicBezTo>
                      <a:cubicBezTo>
                        <a:pt x="3" y="31"/>
                        <a:pt x="5" y="30"/>
                        <a:pt x="6" y="28"/>
                      </a:cubicBezTo>
                      <a:cubicBezTo>
                        <a:pt x="8" y="27"/>
                        <a:pt x="9" y="26"/>
                        <a:pt x="9" y="25"/>
                      </a:cubicBezTo>
                      <a:cubicBezTo>
                        <a:pt x="9" y="27"/>
                        <a:pt x="8" y="30"/>
                        <a:pt x="8" y="32"/>
                      </a:cubicBezTo>
                      <a:cubicBezTo>
                        <a:pt x="8" y="35"/>
                        <a:pt x="9" y="37"/>
                        <a:pt x="9" y="40"/>
                      </a:cubicBezTo>
                      <a:cubicBezTo>
                        <a:pt x="9" y="38"/>
                        <a:pt x="8" y="37"/>
                        <a:pt x="6" y="36"/>
                      </a:cubicBezTo>
                      <a:close/>
                      <a:moveTo>
                        <a:pt x="14" y="52"/>
                      </a:moveTo>
                      <a:cubicBezTo>
                        <a:pt x="12" y="51"/>
                        <a:pt x="10" y="51"/>
                        <a:pt x="9" y="50"/>
                      </a:cubicBezTo>
                      <a:cubicBezTo>
                        <a:pt x="9" y="49"/>
                        <a:pt x="9" y="47"/>
                        <a:pt x="9" y="46"/>
                      </a:cubicBezTo>
                      <a:cubicBezTo>
                        <a:pt x="10" y="44"/>
                        <a:pt x="10" y="42"/>
                        <a:pt x="10" y="41"/>
                      </a:cubicBezTo>
                      <a:cubicBezTo>
                        <a:pt x="11" y="46"/>
                        <a:pt x="14" y="50"/>
                        <a:pt x="18" y="53"/>
                      </a:cubicBezTo>
                      <a:cubicBezTo>
                        <a:pt x="17" y="52"/>
                        <a:pt x="15" y="52"/>
                        <a:pt x="14" y="52"/>
                      </a:cubicBezTo>
                      <a:close/>
                      <a:moveTo>
                        <a:pt x="29" y="60"/>
                      </a:moveTo>
                      <a:cubicBezTo>
                        <a:pt x="27" y="61"/>
                        <a:pt x="26" y="62"/>
                        <a:pt x="24" y="61"/>
                      </a:cubicBezTo>
                      <a:cubicBezTo>
                        <a:pt x="23" y="61"/>
                        <a:pt x="22" y="59"/>
                        <a:pt x="22" y="57"/>
                      </a:cubicBezTo>
                      <a:cubicBezTo>
                        <a:pt x="21" y="56"/>
                        <a:pt x="20" y="54"/>
                        <a:pt x="19" y="53"/>
                      </a:cubicBezTo>
                      <a:cubicBezTo>
                        <a:pt x="23" y="56"/>
                        <a:pt x="28" y="58"/>
                        <a:pt x="33" y="58"/>
                      </a:cubicBezTo>
                      <a:cubicBezTo>
                        <a:pt x="32" y="58"/>
                        <a:pt x="30" y="59"/>
                        <a:pt x="29" y="60"/>
                      </a:cubicBezTo>
                      <a:close/>
                      <a:moveTo>
                        <a:pt x="46" y="57"/>
                      </a:moveTo>
                      <a:cubicBezTo>
                        <a:pt x="45" y="59"/>
                        <a:pt x="44" y="61"/>
                        <a:pt x="43" y="61"/>
                      </a:cubicBezTo>
                      <a:cubicBezTo>
                        <a:pt x="42" y="62"/>
                        <a:pt x="41" y="61"/>
                        <a:pt x="39" y="60"/>
                      </a:cubicBezTo>
                      <a:cubicBezTo>
                        <a:pt x="37" y="59"/>
                        <a:pt x="36" y="58"/>
                        <a:pt x="35" y="58"/>
                      </a:cubicBezTo>
                      <a:cubicBezTo>
                        <a:pt x="40" y="58"/>
                        <a:pt x="44" y="56"/>
                        <a:pt x="48" y="53"/>
                      </a:cubicBezTo>
                      <a:cubicBezTo>
                        <a:pt x="47" y="54"/>
                        <a:pt x="47" y="56"/>
                        <a:pt x="46" y="57"/>
                      </a:cubicBezTo>
                      <a:close/>
                      <a:moveTo>
                        <a:pt x="34" y="56"/>
                      </a:moveTo>
                      <a:cubicBezTo>
                        <a:pt x="21" y="56"/>
                        <a:pt x="10" y="45"/>
                        <a:pt x="10" y="32"/>
                      </a:cubicBezTo>
                      <a:cubicBezTo>
                        <a:pt x="10" y="19"/>
                        <a:pt x="21" y="9"/>
                        <a:pt x="34" y="9"/>
                      </a:cubicBezTo>
                      <a:cubicBezTo>
                        <a:pt x="47" y="9"/>
                        <a:pt x="58" y="19"/>
                        <a:pt x="58" y="32"/>
                      </a:cubicBezTo>
                      <a:cubicBezTo>
                        <a:pt x="58" y="45"/>
                        <a:pt x="47" y="56"/>
                        <a:pt x="34" y="56"/>
                      </a:cubicBezTo>
                      <a:close/>
                      <a:moveTo>
                        <a:pt x="58" y="50"/>
                      </a:moveTo>
                      <a:cubicBezTo>
                        <a:pt x="58" y="51"/>
                        <a:pt x="56" y="51"/>
                        <a:pt x="54" y="52"/>
                      </a:cubicBezTo>
                      <a:cubicBezTo>
                        <a:pt x="52" y="52"/>
                        <a:pt x="51" y="52"/>
                        <a:pt x="49" y="53"/>
                      </a:cubicBezTo>
                      <a:cubicBezTo>
                        <a:pt x="53" y="50"/>
                        <a:pt x="56" y="46"/>
                        <a:pt x="58" y="41"/>
                      </a:cubicBezTo>
                      <a:cubicBezTo>
                        <a:pt x="58" y="42"/>
                        <a:pt x="58" y="44"/>
                        <a:pt x="58" y="46"/>
                      </a:cubicBezTo>
                      <a:cubicBezTo>
                        <a:pt x="59" y="47"/>
                        <a:pt x="59" y="49"/>
                        <a:pt x="58" y="50"/>
                      </a:cubicBezTo>
                      <a:close/>
                      <a:moveTo>
                        <a:pt x="61" y="36"/>
                      </a:moveTo>
                      <a:cubicBezTo>
                        <a:pt x="60" y="37"/>
                        <a:pt x="59" y="38"/>
                        <a:pt x="58" y="40"/>
                      </a:cubicBezTo>
                      <a:cubicBezTo>
                        <a:pt x="59" y="37"/>
                        <a:pt x="60" y="35"/>
                        <a:pt x="60" y="32"/>
                      </a:cubicBezTo>
                      <a:cubicBezTo>
                        <a:pt x="60" y="30"/>
                        <a:pt x="59" y="27"/>
                        <a:pt x="58" y="25"/>
                      </a:cubicBezTo>
                      <a:cubicBezTo>
                        <a:pt x="59" y="26"/>
                        <a:pt x="60" y="27"/>
                        <a:pt x="61" y="28"/>
                      </a:cubicBezTo>
                      <a:cubicBezTo>
                        <a:pt x="63" y="30"/>
                        <a:pt x="64" y="31"/>
                        <a:pt x="64" y="32"/>
                      </a:cubicBezTo>
                      <a:cubicBezTo>
                        <a:pt x="64" y="34"/>
                        <a:pt x="63" y="35"/>
                        <a:pt x="6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41" name="Freeform 33">
                  <a:extLst>
                    <a:ext uri="{FF2B5EF4-FFF2-40B4-BE49-F238E27FC236}">
                      <a16:creationId xmlns:a16="http://schemas.microsoft.com/office/drawing/2014/main" id="{2280AB3A-F1EA-5142-8DAE-4EA1AEFB24EE}"/>
                    </a:ext>
                  </a:extLst>
                </p:cNvPr>
                <p:cNvSpPr>
                  <a:spLocks noEditPoints="1"/>
                </p:cNvSpPr>
                <p:nvPr/>
              </p:nvSpPr>
              <p:spPr bwMode="auto">
                <a:xfrm>
                  <a:off x="6480791" y="5397488"/>
                  <a:ext cx="282099" cy="288980"/>
                </a:xfrm>
                <a:custGeom>
                  <a:avLst/>
                  <a:gdLst>
                    <a:gd name="T0" fmla="*/ 8 w 52"/>
                    <a:gd name="T1" fmla="*/ 19 h 53"/>
                    <a:gd name="T2" fmla="*/ 8 w 52"/>
                    <a:gd name="T3" fmla="*/ 19 h 53"/>
                    <a:gd name="T4" fmla="*/ 8 w 52"/>
                    <a:gd name="T5" fmla="*/ 18 h 53"/>
                    <a:gd name="T6" fmla="*/ 8 w 52"/>
                    <a:gd name="T7" fmla="*/ 17 h 53"/>
                    <a:gd name="T8" fmla="*/ 8 w 52"/>
                    <a:gd name="T9" fmla="*/ 17 h 53"/>
                    <a:gd name="T10" fmla="*/ 15 w 52"/>
                    <a:gd name="T11" fmla="*/ 10 h 53"/>
                    <a:gd name="T12" fmla="*/ 17 w 52"/>
                    <a:gd name="T13" fmla="*/ 10 h 53"/>
                    <a:gd name="T14" fmla="*/ 17 w 52"/>
                    <a:gd name="T15" fmla="*/ 12 h 53"/>
                    <a:gd name="T16" fmla="*/ 13 w 52"/>
                    <a:gd name="T17" fmla="*/ 17 h 53"/>
                    <a:gd name="T18" fmla="*/ 39 w 52"/>
                    <a:gd name="T19" fmla="*/ 17 h 53"/>
                    <a:gd name="T20" fmla="*/ 40 w 52"/>
                    <a:gd name="T21" fmla="*/ 18 h 53"/>
                    <a:gd name="T22" fmla="*/ 39 w 52"/>
                    <a:gd name="T23" fmla="*/ 20 h 53"/>
                    <a:gd name="T24" fmla="*/ 13 w 52"/>
                    <a:gd name="T25" fmla="*/ 20 h 53"/>
                    <a:gd name="T26" fmla="*/ 17 w 52"/>
                    <a:gd name="T27" fmla="*/ 24 h 53"/>
                    <a:gd name="T28" fmla="*/ 17 w 52"/>
                    <a:gd name="T29" fmla="*/ 26 h 53"/>
                    <a:gd name="T30" fmla="*/ 16 w 52"/>
                    <a:gd name="T31" fmla="*/ 26 h 53"/>
                    <a:gd name="T32" fmla="*/ 15 w 52"/>
                    <a:gd name="T33" fmla="*/ 26 h 53"/>
                    <a:gd name="T34" fmla="*/ 8 w 52"/>
                    <a:gd name="T35" fmla="*/ 19 h 53"/>
                    <a:gd name="T36" fmla="*/ 43 w 52"/>
                    <a:gd name="T37" fmla="*/ 34 h 53"/>
                    <a:gd name="T38" fmla="*/ 43 w 52"/>
                    <a:gd name="T39" fmla="*/ 34 h 53"/>
                    <a:gd name="T40" fmla="*/ 36 w 52"/>
                    <a:gd name="T41" fmla="*/ 27 h 53"/>
                    <a:gd name="T42" fmla="*/ 34 w 52"/>
                    <a:gd name="T43" fmla="*/ 27 h 53"/>
                    <a:gd name="T44" fmla="*/ 34 w 52"/>
                    <a:gd name="T45" fmla="*/ 29 h 53"/>
                    <a:gd name="T46" fmla="*/ 39 w 52"/>
                    <a:gd name="T47" fmla="*/ 33 h 53"/>
                    <a:gd name="T48" fmla="*/ 13 w 52"/>
                    <a:gd name="T49" fmla="*/ 33 h 53"/>
                    <a:gd name="T50" fmla="*/ 11 w 52"/>
                    <a:gd name="T51" fmla="*/ 35 h 53"/>
                    <a:gd name="T52" fmla="*/ 13 w 52"/>
                    <a:gd name="T53" fmla="*/ 36 h 53"/>
                    <a:gd name="T54" fmla="*/ 39 w 52"/>
                    <a:gd name="T55" fmla="*/ 36 h 53"/>
                    <a:gd name="T56" fmla="*/ 34 w 52"/>
                    <a:gd name="T57" fmla="*/ 41 h 53"/>
                    <a:gd name="T58" fmla="*/ 34 w 52"/>
                    <a:gd name="T59" fmla="*/ 43 h 53"/>
                    <a:gd name="T60" fmla="*/ 35 w 52"/>
                    <a:gd name="T61" fmla="*/ 43 h 53"/>
                    <a:gd name="T62" fmla="*/ 36 w 52"/>
                    <a:gd name="T63" fmla="*/ 43 h 53"/>
                    <a:gd name="T64" fmla="*/ 43 w 52"/>
                    <a:gd name="T65" fmla="*/ 36 h 53"/>
                    <a:gd name="T66" fmla="*/ 43 w 52"/>
                    <a:gd name="T67" fmla="*/ 36 h 53"/>
                    <a:gd name="T68" fmla="*/ 44 w 52"/>
                    <a:gd name="T69" fmla="*/ 35 h 53"/>
                    <a:gd name="T70" fmla="*/ 43 w 52"/>
                    <a:gd name="T71" fmla="*/ 34 h 53"/>
                    <a:gd name="T72" fmla="*/ 52 w 52"/>
                    <a:gd name="T73" fmla="*/ 7 h 53"/>
                    <a:gd name="T74" fmla="*/ 52 w 52"/>
                    <a:gd name="T75" fmla="*/ 45 h 53"/>
                    <a:gd name="T76" fmla="*/ 45 w 52"/>
                    <a:gd name="T77" fmla="*/ 53 h 53"/>
                    <a:gd name="T78" fmla="*/ 7 w 52"/>
                    <a:gd name="T79" fmla="*/ 53 h 53"/>
                    <a:gd name="T80" fmla="*/ 0 w 52"/>
                    <a:gd name="T81" fmla="*/ 45 h 53"/>
                    <a:gd name="T82" fmla="*/ 0 w 52"/>
                    <a:gd name="T83" fmla="*/ 7 h 53"/>
                    <a:gd name="T84" fmla="*/ 7 w 52"/>
                    <a:gd name="T85" fmla="*/ 0 h 53"/>
                    <a:gd name="T86" fmla="*/ 45 w 52"/>
                    <a:gd name="T87" fmla="*/ 0 h 53"/>
                    <a:gd name="T88" fmla="*/ 52 w 52"/>
                    <a:gd name="T89" fmla="*/ 7 h 53"/>
                    <a:gd name="T90" fmla="*/ 49 w 52"/>
                    <a:gd name="T91" fmla="*/ 7 h 53"/>
                    <a:gd name="T92" fmla="*/ 45 w 52"/>
                    <a:gd name="T93" fmla="*/ 3 h 53"/>
                    <a:gd name="T94" fmla="*/ 7 w 52"/>
                    <a:gd name="T95" fmla="*/ 3 h 53"/>
                    <a:gd name="T96" fmla="*/ 3 w 52"/>
                    <a:gd name="T97" fmla="*/ 7 h 53"/>
                    <a:gd name="T98" fmla="*/ 3 w 52"/>
                    <a:gd name="T99" fmla="*/ 45 h 53"/>
                    <a:gd name="T100" fmla="*/ 7 w 52"/>
                    <a:gd name="T101" fmla="*/ 50 h 53"/>
                    <a:gd name="T102" fmla="*/ 45 w 52"/>
                    <a:gd name="T103" fmla="*/ 50 h 53"/>
                    <a:gd name="T104" fmla="*/ 49 w 52"/>
                    <a:gd name="T105" fmla="*/ 45 h 53"/>
                    <a:gd name="T106" fmla="*/ 49 w 52"/>
                    <a:gd name="T10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3">
                      <a:moveTo>
                        <a:pt x="8" y="19"/>
                      </a:moveTo>
                      <a:cubicBezTo>
                        <a:pt x="8" y="19"/>
                        <a:pt x="8" y="19"/>
                        <a:pt x="8" y="19"/>
                      </a:cubicBezTo>
                      <a:cubicBezTo>
                        <a:pt x="8" y="19"/>
                        <a:pt x="8" y="18"/>
                        <a:pt x="8" y="18"/>
                      </a:cubicBezTo>
                      <a:cubicBezTo>
                        <a:pt x="8" y="18"/>
                        <a:pt x="8" y="17"/>
                        <a:pt x="8" y="17"/>
                      </a:cubicBezTo>
                      <a:cubicBezTo>
                        <a:pt x="8" y="17"/>
                        <a:pt x="8" y="17"/>
                        <a:pt x="8" y="17"/>
                      </a:cubicBezTo>
                      <a:cubicBezTo>
                        <a:pt x="15" y="10"/>
                        <a:pt x="15" y="10"/>
                        <a:pt x="15" y="10"/>
                      </a:cubicBezTo>
                      <a:cubicBezTo>
                        <a:pt x="15" y="9"/>
                        <a:pt x="16" y="9"/>
                        <a:pt x="17" y="10"/>
                      </a:cubicBezTo>
                      <a:cubicBezTo>
                        <a:pt x="18" y="11"/>
                        <a:pt x="18" y="12"/>
                        <a:pt x="17" y="12"/>
                      </a:cubicBezTo>
                      <a:cubicBezTo>
                        <a:pt x="13" y="17"/>
                        <a:pt x="13" y="17"/>
                        <a:pt x="13" y="17"/>
                      </a:cubicBezTo>
                      <a:cubicBezTo>
                        <a:pt x="39" y="17"/>
                        <a:pt x="39" y="17"/>
                        <a:pt x="39" y="17"/>
                      </a:cubicBezTo>
                      <a:cubicBezTo>
                        <a:pt x="40" y="17"/>
                        <a:pt x="40" y="17"/>
                        <a:pt x="40" y="18"/>
                      </a:cubicBezTo>
                      <a:cubicBezTo>
                        <a:pt x="40" y="19"/>
                        <a:pt x="40" y="20"/>
                        <a:pt x="39" y="20"/>
                      </a:cubicBezTo>
                      <a:cubicBezTo>
                        <a:pt x="13" y="20"/>
                        <a:pt x="13" y="20"/>
                        <a:pt x="13" y="20"/>
                      </a:cubicBezTo>
                      <a:cubicBezTo>
                        <a:pt x="17" y="24"/>
                        <a:pt x="17" y="24"/>
                        <a:pt x="17" y="24"/>
                      </a:cubicBezTo>
                      <a:cubicBezTo>
                        <a:pt x="18" y="24"/>
                        <a:pt x="18" y="25"/>
                        <a:pt x="17" y="26"/>
                      </a:cubicBezTo>
                      <a:cubicBezTo>
                        <a:pt x="17" y="26"/>
                        <a:pt x="16" y="26"/>
                        <a:pt x="16" y="26"/>
                      </a:cubicBezTo>
                      <a:cubicBezTo>
                        <a:pt x="16" y="26"/>
                        <a:pt x="15" y="26"/>
                        <a:pt x="15" y="26"/>
                      </a:cubicBezTo>
                      <a:lnTo>
                        <a:pt x="8" y="19"/>
                      </a:lnTo>
                      <a:close/>
                      <a:moveTo>
                        <a:pt x="43" y="34"/>
                      </a:moveTo>
                      <a:cubicBezTo>
                        <a:pt x="43" y="34"/>
                        <a:pt x="43" y="34"/>
                        <a:pt x="43" y="34"/>
                      </a:cubicBezTo>
                      <a:cubicBezTo>
                        <a:pt x="36" y="27"/>
                        <a:pt x="36" y="27"/>
                        <a:pt x="36" y="27"/>
                      </a:cubicBezTo>
                      <a:cubicBezTo>
                        <a:pt x="36" y="26"/>
                        <a:pt x="35" y="26"/>
                        <a:pt x="34" y="27"/>
                      </a:cubicBezTo>
                      <a:cubicBezTo>
                        <a:pt x="34" y="28"/>
                        <a:pt x="34" y="29"/>
                        <a:pt x="34" y="29"/>
                      </a:cubicBezTo>
                      <a:cubicBezTo>
                        <a:pt x="39" y="33"/>
                        <a:pt x="39" y="33"/>
                        <a:pt x="39" y="33"/>
                      </a:cubicBezTo>
                      <a:cubicBezTo>
                        <a:pt x="13" y="33"/>
                        <a:pt x="13" y="33"/>
                        <a:pt x="13" y="33"/>
                      </a:cubicBezTo>
                      <a:cubicBezTo>
                        <a:pt x="12" y="33"/>
                        <a:pt x="11" y="34"/>
                        <a:pt x="11" y="35"/>
                      </a:cubicBezTo>
                      <a:cubicBezTo>
                        <a:pt x="11" y="36"/>
                        <a:pt x="12" y="36"/>
                        <a:pt x="13" y="36"/>
                      </a:cubicBezTo>
                      <a:cubicBezTo>
                        <a:pt x="39" y="36"/>
                        <a:pt x="39" y="36"/>
                        <a:pt x="39" y="36"/>
                      </a:cubicBezTo>
                      <a:cubicBezTo>
                        <a:pt x="34" y="41"/>
                        <a:pt x="34" y="41"/>
                        <a:pt x="34" y="41"/>
                      </a:cubicBezTo>
                      <a:cubicBezTo>
                        <a:pt x="34" y="41"/>
                        <a:pt x="34" y="42"/>
                        <a:pt x="34" y="43"/>
                      </a:cubicBezTo>
                      <a:cubicBezTo>
                        <a:pt x="35" y="43"/>
                        <a:pt x="35" y="43"/>
                        <a:pt x="35" y="43"/>
                      </a:cubicBezTo>
                      <a:cubicBezTo>
                        <a:pt x="36" y="43"/>
                        <a:pt x="36" y="43"/>
                        <a:pt x="36" y="43"/>
                      </a:cubicBezTo>
                      <a:cubicBezTo>
                        <a:pt x="43" y="36"/>
                        <a:pt x="43" y="36"/>
                        <a:pt x="43" y="36"/>
                      </a:cubicBezTo>
                      <a:cubicBezTo>
                        <a:pt x="43" y="36"/>
                        <a:pt x="43" y="36"/>
                        <a:pt x="43" y="36"/>
                      </a:cubicBezTo>
                      <a:cubicBezTo>
                        <a:pt x="44" y="36"/>
                        <a:pt x="44" y="35"/>
                        <a:pt x="44" y="35"/>
                      </a:cubicBezTo>
                      <a:cubicBezTo>
                        <a:pt x="44" y="35"/>
                        <a:pt x="44" y="34"/>
                        <a:pt x="43" y="34"/>
                      </a:cubicBezTo>
                      <a:close/>
                      <a:moveTo>
                        <a:pt x="52" y="7"/>
                      </a:moveTo>
                      <a:cubicBezTo>
                        <a:pt x="52" y="45"/>
                        <a:pt x="52" y="45"/>
                        <a:pt x="52" y="45"/>
                      </a:cubicBezTo>
                      <a:cubicBezTo>
                        <a:pt x="52" y="49"/>
                        <a:pt x="49" y="53"/>
                        <a:pt x="45" y="53"/>
                      </a:cubicBezTo>
                      <a:cubicBezTo>
                        <a:pt x="7" y="53"/>
                        <a:pt x="7" y="53"/>
                        <a:pt x="7" y="53"/>
                      </a:cubicBezTo>
                      <a:cubicBezTo>
                        <a:pt x="3" y="53"/>
                        <a:pt x="0" y="49"/>
                        <a:pt x="0" y="45"/>
                      </a:cubicBezTo>
                      <a:cubicBezTo>
                        <a:pt x="0" y="7"/>
                        <a:pt x="0" y="7"/>
                        <a:pt x="0" y="7"/>
                      </a:cubicBezTo>
                      <a:cubicBezTo>
                        <a:pt x="0" y="4"/>
                        <a:pt x="3" y="0"/>
                        <a:pt x="7" y="0"/>
                      </a:cubicBezTo>
                      <a:cubicBezTo>
                        <a:pt x="45" y="0"/>
                        <a:pt x="45" y="0"/>
                        <a:pt x="45" y="0"/>
                      </a:cubicBezTo>
                      <a:cubicBezTo>
                        <a:pt x="49" y="0"/>
                        <a:pt x="52" y="4"/>
                        <a:pt x="52" y="7"/>
                      </a:cubicBezTo>
                      <a:close/>
                      <a:moveTo>
                        <a:pt x="49" y="7"/>
                      </a:moveTo>
                      <a:cubicBezTo>
                        <a:pt x="49" y="5"/>
                        <a:pt x="47" y="3"/>
                        <a:pt x="45" y="3"/>
                      </a:cubicBezTo>
                      <a:cubicBezTo>
                        <a:pt x="7" y="3"/>
                        <a:pt x="7" y="3"/>
                        <a:pt x="7" y="3"/>
                      </a:cubicBezTo>
                      <a:cubicBezTo>
                        <a:pt x="4" y="3"/>
                        <a:pt x="3" y="5"/>
                        <a:pt x="3" y="7"/>
                      </a:cubicBezTo>
                      <a:cubicBezTo>
                        <a:pt x="3" y="45"/>
                        <a:pt x="3" y="45"/>
                        <a:pt x="3" y="45"/>
                      </a:cubicBezTo>
                      <a:cubicBezTo>
                        <a:pt x="3" y="48"/>
                        <a:pt x="4" y="50"/>
                        <a:pt x="7" y="50"/>
                      </a:cubicBezTo>
                      <a:cubicBezTo>
                        <a:pt x="45" y="50"/>
                        <a:pt x="45" y="50"/>
                        <a:pt x="45" y="50"/>
                      </a:cubicBezTo>
                      <a:cubicBezTo>
                        <a:pt x="47" y="50"/>
                        <a:pt x="49" y="48"/>
                        <a:pt x="49" y="45"/>
                      </a:cubicBezTo>
                      <a:lnTo>
                        <a:pt x="49"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42" name="Freeform 38">
                  <a:extLst>
                    <a:ext uri="{FF2B5EF4-FFF2-40B4-BE49-F238E27FC236}">
                      <a16:creationId xmlns:a16="http://schemas.microsoft.com/office/drawing/2014/main" id="{699E2B56-7DDA-7248-AEE3-84219995B718}"/>
                    </a:ext>
                  </a:extLst>
                </p:cNvPr>
                <p:cNvSpPr>
                  <a:spLocks noEditPoints="1"/>
                </p:cNvSpPr>
                <p:nvPr/>
              </p:nvSpPr>
              <p:spPr bwMode="auto">
                <a:xfrm>
                  <a:off x="7965069" y="4244772"/>
                  <a:ext cx="355281" cy="316061"/>
                </a:xfrm>
                <a:custGeom>
                  <a:avLst/>
                  <a:gdLst>
                    <a:gd name="T0" fmla="*/ 63 w 65"/>
                    <a:gd name="T1" fmla="*/ 24 h 58"/>
                    <a:gd name="T2" fmla="*/ 49 w 65"/>
                    <a:gd name="T3" fmla="*/ 22 h 58"/>
                    <a:gd name="T4" fmla="*/ 42 w 65"/>
                    <a:gd name="T5" fmla="*/ 16 h 58"/>
                    <a:gd name="T6" fmla="*/ 32 w 65"/>
                    <a:gd name="T7" fmla="*/ 6 h 58"/>
                    <a:gd name="T8" fmla="*/ 24 w 65"/>
                    <a:gd name="T9" fmla="*/ 0 h 58"/>
                    <a:gd name="T10" fmla="*/ 24 w 65"/>
                    <a:gd name="T11" fmla="*/ 23 h 58"/>
                    <a:gd name="T12" fmla="*/ 21 w 65"/>
                    <a:gd name="T13" fmla="*/ 22 h 58"/>
                    <a:gd name="T14" fmla="*/ 3 w 65"/>
                    <a:gd name="T15" fmla="*/ 28 h 58"/>
                    <a:gd name="T16" fmla="*/ 0 w 65"/>
                    <a:gd name="T17" fmla="*/ 34 h 58"/>
                    <a:gd name="T18" fmla="*/ 2 w 65"/>
                    <a:gd name="T19" fmla="*/ 41 h 58"/>
                    <a:gd name="T20" fmla="*/ 5 w 65"/>
                    <a:gd name="T21" fmla="*/ 48 h 58"/>
                    <a:gd name="T22" fmla="*/ 10 w 65"/>
                    <a:gd name="T23" fmla="*/ 55 h 58"/>
                    <a:gd name="T24" fmla="*/ 35 w 65"/>
                    <a:gd name="T25" fmla="*/ 57 h 58"/>
                    <a:gd name="T26" fmla="*/ 45 w 65"/>
                    <a:gd name="T27" fmla="*/ 55 h 58"/>
                    <a:gd name="T28" fmla="*/ 60 w 65"/>
                    <a:gd name="T29" fmla="*/ 57 h 58"/>
                    <a:gd name="T30" fmla="*/ 64 w 65"/>
                    <a:gd name="T31" fmla="*/ 26 h 58"/>
                    <a:gd name="T32" fmla="*/ 9 w 65"/>
                    <a:gd name="T33" fmla="*/ 25 h 58"/>
                    <a:gd name="T34" fmla="*/ 24 w 65"/>
                    <a:gd name="T35" fmla="*/ 28 h 58"/>
                    <a:gd name="T36" fmla="*/ 9 w 65"/>
                    <a:gd name="T37" fmla="*/ 30 h 58"/>
                    <a:gd name="T38" fmla="*/ 9 w 65"/>
                    <a:gd name="T39" fmla="*/ 25 h 58"/>
                    <a:gd name="T40" fmla="*/ 18 w 65"/>
                    <a:gd name="T41" fmla="*/ 32 h 58"/>
                    <a:gd name="T42" fmla="*/ 18 w 65"/>
                    <a:gd name="T43" fmla="*/ 37 h 58"/>
                    <a:gd name="T44" fmla="*/ 6 w 65"/>
                    <a:gd name="T45" fmla="*/ 37 h 58"/>
                    <a:gd name="T46" fmla="*/ 6 w 65"/>
                    <a:gd name="T47" fmla="*/ 32 h 58"/>
                    <a:gd name="T48" fmla="*/ 18 w 65"/>
                    <a:gd name="T49" fmla="*/ 39 h 58"/>
                    <a:gd name="T50" fmla="*/ 23 w 65"/>
                    <a:gd name="T51" fmla="*/ 41 h 58"/>
                    <a:gd name="T52" fmla="*/ 11 w 65"/>
                    <a:gd name="T53" fmla="*/ 43 h 58"/>
                    <a:gd name="T54" fmla="*/ 5 w 65"/>
                    <a:gd name="T55" fmla="*/ 41 h 58"/>
                    <a:gd name="T56" fmla="*/ 11 w 65"/>
                    <a:gd name="T57" fmla="*/ 45 h 58"/>
                    <a:gd name="T58" fmla="*/ 23 w 65"/>
                    <a:gd name="T59" fmla="*/ 45 h 58"/>
                    <a:gd name="T60" fmla="*/ 23 w 65"/>
                    <a:gd name="T61" fmla="*/ 50 h 58"/>
                    <a:gd name="T62" fmla="*/ 8 w 65"/>
                    <a:gd name="T63" fmla="*/ 48 h 58"/>
                    <a:gd name="T64" fmla="*/ 23 w 65"/>
                    <a:gd name="T65" fmla="*/ 52 h 58"/>
                    <a:gd name="T66" fmla="*/ 24 w 65"/>
                    <a:gd name="T67" fmla="*/ 44 h 58"/>
                    <a:gd name="T68" fmla="*/ 22 w 65"/>
                    <a:gd name="T69" fmla="*/ 37 h 58"/>
                    <a:gd name="T70" fmla="*/ 21 w 65"/>
                    <a:gd name="T71" fmla="*/ 32 h 58"/>
                    <a:gd name="T72" fmla="*/ 26 w 65"/>
                    <a:gd name="T73" fmla="*/ 26 h 58"/>
                    <a:gd name="T74" fmla="*/ 28 w 65"/>
                    <a:gd name="T75" fmla="*/ 31 h 58"/>
                    <a:gd name="T76" fmla="*/ 39 w 65"/>
                    <a:gd name="T77" fmla="*/ 40 h 58"/>
                    <a:gd name="T78" fmla="*/ 30 w 65"/>
                    <a:gd name="T79" fmla="*/ 31 h 58"/>
                    <a:gd name="T80" fmla="*/ 29 w 65"/>
                    <a:gd name="T81" fmla="*/ 24 h 58"/>
                    <a:gd name="T82" fmla="*/ 29 w 65"/>
                    <a:gd name="T83" fmla="*/ 24 h 58"/>
                    <a:gd name="T84" fmla="*/ 22 w 65"/>
                    <a:gd name="T85" fmla="*/ 8 h 58"/>
                    <a:gd name="T86" fmla="*/ 28 w 65"/>
                    <a:gd name="T87" fmla="*/ 4 h 58"/>
                    <a:gd name="T88" fmla="*/ 32 w 65"/>
                    <a:gd name="T89" fmla="*/ 14 h 58"/>
                    <a:gd name="T90" fmla="*/ 43 w 65"/>
                    <a:gd name="T91" fmla="*/ 20 h 58"/>
                    <a:gd name="T92" fmla="*/ 46 w 65"/>
                    <a:gd name="T93" fmla="*/ 50 h 58"/>
                    <a:gd name="T94" fmla="*/ 12 w 65"/>
                    <a:gd name="T95" fmla="*/ 52 h 58"/>
                    <a:gd name="T96" fmla="*/ 23 w 65"/>
                    <a:gd name="T97" fmla="*/ 52 h 58"/>
                    <a:gd name="T98" fmla="*/ 61 w 65"/>
                    <a:gd name="T99" fmla="*/ 27 h 58"/>
                    <a:gd name="T100" fmla="*/ 48 w 65"/>
                    <a:gd name="T101"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58">
                      <a:moveTo>
                        <a:pt x="64" y="24"/>
                      </a:moveTo>
                      <a:cubicBezTo>
                        <a:pt x="64" y="24"/>
                        <a:pt x="63" y="24"/>
                        <a:pt x="63" y="24"/>
                      </a:cubicBezTo>
                      <a:cubicBezTo>
                        <a:pt x="49" y="22"/>
                        <a:pt x="49" y="22"/>
                        <a:pt x="49" y="22"/>
                      </a:cubicBezTo>
                      <a:cubicBezTo>
                        <a:pt x="49" y="22"/>
                        <a:pt x="49" y="22"/>
                        <a:pt x="49" y="22"/>
                      </a:cubicBezTo>
                      <a:cubicBezTo>
                        <a:pt x="47" y="20"/>
                        <a:pt x="46" y="18"/>
                        <a:pt x="45" y="18"/>
                      </a:cubicBezTo>
                      <a:cubicBezTo>
                        <a:pt x="44" y="17"/>
                        <a:pt x="43" y="17"/>
                        <a:pt x="42" y="16"/>
                      </a:cubicBezTo>
                      <a:cubicBezTo>
                        <a:pt x="39" y="15"/>
                        <a:pt x="37" y="14"/>
                        <a:pt x="35" y="12"/>
                      </a:cubicBezTo>
                      <a:cubicBezTo>
                        <a:pt x="33" y="10"/>
                        <a:pt x="32" y="8"/>
                        <a:pt x="32" y="6"/>
                      </a:cubicBezTo>
                      <a:cubicBezTo>
                        <a:pt x="31" y="4"/>
                        <a:pt x="31" y="2"/>
                        <a:pt x="30" y="1"/>
                      </a:cubicBezTo>
                      <a:cubicBezTo>
                        <a:pt x="28" y="0"/>
                        <a:pt x="26" y="0"/>
                        <a:pt x="24" y="0"/>
                      </a:cubicBezTo>
                      <a:cubicBezTo>
                        <a:pt x="22" y="1"/>
                        <a:pt x="20" y="4"/>
                        <a:pt x="20" y="7"/>
                      </a:cubicBezTo>
                      <a:cubicBezTo>
                        <a:pt x="19" y="14"/>
                        <a:pt x="22" y="19"/>
                        <a:pt x="24" y="23"/>
                      </a:cubicBezTo>
                      <a:cubicBezTo>
                        <a:pt x="24" y="23"/>
                        <a:pt x="24" y="23"/>
                        <a:pt x="24" y="23"/>
                      </a:cubicBezTo>
                      <a:cubicBezTo>
                        <a:pt x="23" y="22"/>
                        <a:pt x="22" y="22"/>
                        <a:pt x="21" y="22"/>
                      </a:cubicBezTo>
                      <a:cubicBezTo>
                        <a:pt x="9" y="22"/>
                        <a:pt x="9" y="22"/>
                        <a:pt x="9" y="22"/>
                      </a:cubicBezTo>
                      <a:cubicBezTo>
                        <a:pt x="6" y="22"/>
                        <a:pt x="3" y="25"/>
                        <a:pt x="3" y="28"/>
                      </a:cubicBezTo>
                      <a:cubicBezTo>
                        <a:pt x="3" y="28"/>
                        <a:pt x="3" y="29"/>
                        <a:pt x="4" y="29"/>
                      </a:cubicBezTo>
                      <a:cubicBezTo>
                        <a:pt x="1" y="30"/>
                        <a:pt x="0" y="32"/>
                        <a:pt x="0" y="34"/>
                      </a:cubicBezTo>
                      <a:cubicBezTo>
                        <a:pt x="0" y="36"/>
                        <a:pt x="1" y="38"/>
                        <a:pt x="2" y="39"/>
                      </a:cubicBezTo>
                      <a:cubicBezTo>
                        <a:pt x="2" y="40"/>
                        <a:pt x="2" y="40"/>
                        <a:pt x="2" y="41"/>
                      </a:cubicBezTo>
                      <a:cubicBezTo>
                        <a:pt x="2" y="43"/>
                        <a:pt x="3" y="45"/>
                        <a:pt x="5" y="46"/>
                      </a:cubicBezTo>
                      <a:cubicBezTo>
                        <a:pt x="5" y="46"/>
                        <a:pt x="5" y="47"/>
                        <a:pt x="5" y="48"/>
                      </a:cubicBezTo>
                      <a:cubicBezTo>
                        <a:pt x="5" y="50"/>
                        <a:pt x="6" y="52"/>
                        <a:pt x="8" y="53"/>
                      </a:cubicBezTo>
                      <a:cubicBezTo>
                        <a:pt x="9" y="53"/>
                        <a:pt x="9" y="54"/>
                        <a:pt x="10" y="55"/>
                      </a:cubicBezTo>
                      <a:cubicBezTo>
                        <a:pt x="13" y="57"/>
                        <a:pt x="24" y="58"/>
                        <a:pt x="30" y="58"/>
                      </a:cubicBezTo>
                      <a:cubicBezTo>
                        <a:pt x="32" y="58"/>
                        <a:pt x="34" y="58"/>
                        <a:pt x="35" y="57"/>
                      </a:cubicBezTo>
                      <a:cubicBezTo>
                        <a:pt x="38" y="57"/>
                        <a:pt x="41" y="56"/>
                        <a:pt x="45" y="54"/>
                      </a:cubicBezTo>
                      <a:cubicBezTo>
                        <a:pt x="45" y="55"/>
                        <a:pt x="45" y="55"/>
                        <a:pt x="45" y="55"/>
                      </a:cubicBezTo>
                      <a:cubicBezTo>
                        <a:pt x="45" y="56"/>
                        <a:pt x="46" y="56"/>
                        <a:pt x="46" y="56"/>
                      </a:cubicBezTo>
                      <a:cubicBezTo>
                        <a:pt x="60" y="57"/>
                        <a:pt x="60" y="57"/>
                        <a:pt x="60" y="57"/>
                      </a:cubicBezTo>
                      <a:cubicBezTo>
                        <a:pt x="61" y="57"/>
                        <a:pt x="62" y="56"/>
                        <a:pt x="62" y="55"/>
                      </a:cubicBezTo>
                      <a:cubicBezTo>
                        <a:pt x="64" y="26"/>
                        <a:pt x="64" y="26"/>
                        <a:pt x="64" y="26"/>
                      </a:cubicBezTo>
                      <a:cubicBezTo>
                        <a:pt x="65" y="25"/>
                        <a:pt x="64" y="25"/>
                        <a:pt x="64" y="24"/>
                      </a:cubicBezTo>
                      <a:close/>
                      <a:moveTo>
                        <a:pt x="9" y="25"/>
                      </a:moveTo>
                      <a:cubicBezTo>
                        <a:pt x="21" y="25"/>
                        <a:pt x="21" y="25"/>
                        <a:pt x="21" y="25"/>
                      </a:cubicBezTo>
                      <a:cubicBezTo>
                        <a:pt x="23" y="25"/>
                        <a:pt x="24" y="26"/>
                        <a:pt x="24" y="28"/>
                      </a:cubicBezTo>
                      <a:cubicBezTo>
                        <a:pt x="24" y="29"/>
                        <a:pt x="23" y="30"/>
                        <a:pt x="21" y="30"/>
                      </a:cubicBezTo>
                      <a:cubicBezTo>
                        <a:pt x="9" y="30"/>
                        <a:pt x="9" y="30"/>
                        <a:pt x="9" y="30"/>
                      </a:cubicBezTo>
                      <a:cubicBezTo>
                        <a:pt x="8" y="30"/>
                        <a:pt x="6" y="29"/>
                        <a:pt x="6" y="28"/>
                      </a:cubicBezTo>
                      <a:cubicBezTo>
                        <a:pt x="6" y="26"/>
                        <a:pt x="8" y="25"/>
                        <a:pt x="9" y="25"/>
                      </a:cubicBezTo>
                      <a:close/>
                      <a:moveTo>
                        <a:pt x="6" y="32"/>
                      </a:moveTo>
                      <a:cubicBezTo>
                        <a:pt x="18" y="32"/>
                        <a:pt x="18" y="32"/>
                        <a:pt x="18" y="32"/>
                      </a:cubicBezTo>
                      <a:cubicBezTo>
                        <a:pt x="19" y="32"/>
                        <a:pt x="21" y="33"/>
                        <a:pt x="21" y="34"/>
                      </a:cubicBezTo>
                      <a:cubicBezTo>
                        <a:pt x="21" y="36"/>
                        <a:pt x="19" y="37"/>
                        <a:pt x="18" y="37"/>
                      </a:cubicBezTo>
                      <a:cubicBezTo>
                        <a:pt x="8" y="37"/>
                        <a:pt x="8" y="37"/>
                        <a:pt x="8" y="37"/>
                      </a:cubicBezTo>
                      <a:cubicBezTo>
                        <a:pt x="6" y="37"/>
                        <a:pt x="6" y="37"/>
                        <a:pt x="6" y="37"/>
                      </a:cubicBezTo>
                      <a:cubicBezTo>
                        <a:pt x="4" y="37"/>
                        <a:pt x="3" y="36"/>
                        <a:pt x="3" y="34"/>
                      </a:cubicBezTo>
                      <a:cubicBezTo>
                        <a:pt x="3" y="33"/>
                        <a:pt x="4" y="32"/>
                        <a:pt x="6" y="32"/>
                      </a:cubicBezTo>
                      <a:close/>
                      <a:moveTo>
                        <a:pt x="8" y="39"/>
                      </a:moveTo>
                      <a:cubicBezTo>
                        <a:pt x="18" y="39"/>
                        <a:pt x="18" y="39"/>
                        <a:pt x="18" y="39"/>
                      </a:cubicBezTo>
                      <a:cubicBezTo>
                        <a:pt x="20" y="39"/>
                        <a:pt x="20" y="39"/>
                        <a:pt x="20" y="39"/>
                      </a:cubicBezTo>
                      <a:cubicBezTo>
                        <a:pt x="22" y="39"/>
                        <a:pt x="23" y="40"/>
                        <a:pt x="23" y="41"/>
                      </a:cubicBezTo>
                      <a:cubicBezTo>
                        <a:pt x="23" y="42"/>
                        <a:pt x="22" y="43"/>
                        <a:pt x="20" y="43"/>
                      </a:cubicBezTo>
                      <a:cubicBezTo>
                        <a:pt x="11" y="43"/>
                        <a:pt x="11" y="43"/>
                        <a:pt x="11" y="43"/>
                      </a:cubicBezTo>
                      <a:cubicBezTo>
                        <a:pt x="8" y="43"/>
                        <a:pt x="8" y="43"/>
                        <a:pt x="8" y="43"/>
                      </a:cubicBezTo>
                      <a:cubicBezTo>
                        <a:pt x="6" y="43"/>
                        <a:pt x="5" y="42"/>
                        <a:pt x="5" y="41"/>
                      </a:cubicBezTo>
                      <a:cubicBezTo>
                        <a:pt x="5" y="40"/>
                        <a:pt x="6" y="39"/>
                        <a:pt x="8" y="39"/>
                      </a:cubicBezTo>
                      <a:close/>
                      <a:moveTo>
                        <a:pt x="11" y="45"/>
                      </a:moveTo>
                      <a:cubicBezTo>
                        <a:pt x="20" y="45"/>
                        <a:pt x="20" y="45"/>
                        <a:pt x="20" y="45"/>
                      </a:cubicBezTo>
                      <a:cubicBezTo>
                        <a:pt x="23" y="45"/>
                        <a:pt x="23" y="45"/>
                        <a:pt x="23" y="45"/>
                      </a:cubicBezTo>
                      <a:cubicBezTo>
                        <a:pt x="25" y="45"/>
                        <a:pt x="26" y="47"/>
                        <a:pt x="26" y="48"/>
                      </a:cubicBezTo>
                      <a:cubicBezTo>
                        <a:pt x="26" y="49"/>
                        <a:pt x="25" y="50"/>
                        <a:pt x="23" y="50"/>
                      </a:cubicBezTo>
                      <a:cubicBezTo>
                        <a:pt x="11" y="50"/>
                        <a:pt x="11" y="50"/>
                        <a:pt x="11" y="50"/>
                      </a:cubicBezTo>
                      <a:cubicBezTo>
                        <a:pt x="9" y="50"/>
                        <a:pt x="8" y="49"/>
                        <a:pt x="8" y="48"/>
                      </a:cubicBezTo>
                      <a:cubicBezTo>
                        <a:pt x="8" y="47"/>
                        <a:pt x="9" y="45"/>
                        <a:pt x="11" y="45"/>
                      </a:cubicBezTo>
                      <a:close/>
                      <a:moveTo>
                        <a:pt x="23" y="52"/>
                      </a:moveTo>
                      <a:cubicBezTo>
                        <a:pt x="26" y="52"/>
                        <a:pt x="28" y="50"/>
                        <a:pt x="28" y="48"/>
                      </a:cubicBezTo>
                      <a:cubicBezTo>
                        <a:pt x="28" y="46"/>
                        <a:pt x="26" y="44"/>
                        <a:pt x="24" y="44"/>
                      </a:cubicBezTo>
                      <a:cubicBezTo>
                        <a:pt x="25" y="43"/>
                        <a:pt x="25" y="42"/>
                        <a:pt x="25" y="41"/>
                      </a:cubicBezTo>
                      <a:cubicBezTo>
                        <a:pt x="25" y="39"/>
                        <a:pt x="24" y="38"/>
                        <a:pt x="22" y="37"/>
                      </a:cubicBezTo>
                      <a:cubicBezTo>
                        <a:pt x="22" y="36"/>
                        <a:pt x="23" y="35"/>
                        <a:pt x="23" y="34"/>
                      </a:cubicBezTo>
                      <a:cubicBezTo>
                        <a:pt x="23" y="33"/>
                        <a:pt x="22" y="33"/>
                        <a:pt x="21" y="32"/>
                      </a:cubicBezTo>
                      <a:cubicBezTo>
                        <a:pt x="24" y="32"/>
                        <a:pt x="26" y="30"/>
                        <a:pt x="26" y="28"/>
                      </a:cubicBezTo>
                      <a:cubicBezTo>
                        <a:pt x="26" y="27"/>
                        <a:pt x="26" y="26"/>
                        <a:pt x="26" y="26"/>
                      </a:cubicBezTo>
                      <a:cubicBezTo>
                        <a:pt x="27" y="25"/>
                        <a:pt x="27" y="25"/>
                        <a:pt x="27" y="25"/>
                      </a:cubicBezTo>
                      <a:cubicBezTo>
                        <a:pt x="28" y="27"/>
                        <a:pt x="28" y="29"/>
                        <a:pt x="28" y="31"/>
                      </a:cubicBezTo>
                      <a:cubicBezTo>
                        <a:pt x="29" y="38"/>
                        <a:pt x="37" y="41"/>
                        <a:pt x="37" y="41"/>
                      </a:cubicBezTo>
                      <a:cubicBezTo>
                        <a:pt x="38" y="41"/>
                        <a:pt x="38" y="41"/>
                        <a:pt x="39" y="40"/>
                      </a:cubicBezTo>
                      <a:cubicBezTo>
                        <a:pt x="39" y="40"/>
                        <a:pt x="38" y="39"/>
                        <a:pt x="38" y="39"/>
                      </a:cubicBezTo>
                      <a:cubicBezTo>
                        <a:pt x="38" y="39"/>
                        <a:pt x="31" y="37"/>
                        <a:pt x="30" y="31"/>
                      </a:cubicBezTo>
                      <a:cubicBezTo>
                        <a:pt x="30" y="28"/>
                        <a:pt x="29" y="24"/>
                        <a:pt x="29" y="24"/>
                      </a:cubicBezTo>
                      <a:cubicBezTo>
                        <a:pt x="29" y="24"/>
                        <a:pt x="29" y="24"/>
                        <a:pt x="29" y="24"/>
                      </a:cubicBezTo>
                      <a:cubicBezTo>
                        <a:pt x="29" y="24"/>
                        <a:pt x="29" y="24"/>
                        <a:pt x="29" y="24"/>
                      </a:cubicBezTo>
                      <a:cubicBezTo>
                        <a:pt x="29" y="24"/>
                        <a:pt x="29" y="24"/>
                        <a:pt x="29" y="24"/>
                      </a:cubicBezTo>
                      <a:cubicBezTo>
                        <a:pt x="29" y="24"/>
                        <a:pt x="29" y="24"/>
                        <a:pt x="29" y="23"/>
                      </a:cubicBezTo>
                      <a:cubicBezTo>
                        <a:pt x="29" y="23"/>
                        <a:pt x="21" y="16"/>
                        <a:pt x="22" y="8"/>
                      </a:cubicBezTo>
                      <a:cubicBezTo>
                        <a:pt x="23" y="5"/>
                        <a:pt x="24" y="4"/>
                        <a:pt x="25" y="3"/>
                      </a:cubicBezTo>
                      <a:cubicBezTo>
                        <a:pt x="26" y="3"/>
                        <a:pt x="27" y="3"/>
                        <a:pt x="28" y="4"/>
                      </a:cubicBezTo>
                      <a:cubicBezTo>
                        <a:pt x="28" y="4"/>
                        <a:pt x="29" y="5"/>
                        <a:pt x="29" y="7"/>
                      </a:cubicBezTo>
                      <a:cubicBezTo>
                        <a:pt x="30" y="9"/>
                        <a:pt x="31" y="11"/>
                        <a:pt x="32" y="14"/>
                      </a:cubicBezTo>
                      <a:cubicBezTo>
                        <a:pt x="35" y="17"/>
                        <a:pt x="38" y="18"/>
                        <a:pt x="40" y="19"/>
                      </a:cubicBezTo>
                      <a:cubicBezTo>
                        <a:pt x="41" y="19"/>
                        <a:pt x="42" y="20"/>
                        <a:pt x="43" y="20"/>
                      </a:cubicBezTo>
                      <a:cubicBezTo>
                        <a:pt x="44" y="21"/>
                        <a:pt x="47" y="25"/>
                        <a:pt x="48" y="26"/>
                      </a:cubicBezTo>
                      <a:cubicBezTo>
                        <a:pt x="46" y="50"/>
                        <a:pt x="46" y="50"/>
                        <a:pt x="46" y="50"/>
                      </a:cubicBezTo>
                      <a:cubicBezTo>
                        <a:pt x="43" y="52"/>
                        <a:pt x="39" y="54"/>
                        <a:pt x="34" y="54"/>
                      </a:cubicBezTo>
                      <a:cubicBezTo>
                        <a:pt x="27" y="55"/>
                        <a:pt x="14" y="54"/>
                        <a:pt x="12" y="52"/>
                      </a:cubicBezTo>
                      <a:cubicBezTo>
                        <a:pt x="12" y="52"/>
                        <a:pt x="12" y="52"/>
                        <a:pt x="12" y="52"/>
                      </a:cubicBezTo>
                      <a:lnTo>
                        <a:pt x="23" y="52"/>
                      </a:lnTo>
                      <a:close/>
                      <a:moveTo>
                        <a:pt x="50" y="26"/>
                      </a:moveTo>
                      <a:cubicBezTo>
                        <a:pt x="61" y="27"/>
                        <a:pt x="61" y="27"/>
                        <a:pt x="61" y="27"/>
                      </a:cubicBezTo>
                      <a:cubicBezTo>
                        <a:pt x="59" y="54"/>
                        <a:pt x="59" y="54"/>
                        <a:pt x="59" y="54"/>
                      </a:cubicBezTo>
                      <a:cubicBezTo>
                        <a:pt x="48" y="53"/>
                        <a:pt x="48" y="53"/>
                        <a:pt x="48" y="53"/>
                      </a:cubicBezTo>
                      <a:lnTo>
                        <a:pt x="5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sp>
              <p:nvSpPr>
                <p:cNvPr id="143" name="Freeform 64">
                  <a:extLst>
                    <a:ext uri="{FF2B5EF4-FFF2-40B4-BE49-F238E27FC236}">
                      <a16:creationId xmlns:a16="http://schemas.microsoft.com/office/drawing/2014/main" id="{776F81F9-31C5-EF44-BB11-C64E590D212A}"/>
                    </a:ext>
                  </a:extLst>
                </p:cNvPr>
                <p:cNvSpPr>
                  <a:spLocks noEditPoints="1"/>
                </p:cNvSpPr>
                <p:nvPr/>
              </p:nvSpPr>
              <p:spPr bwMode="auto">
                <a:xfrm>
                  <a:off x="7632991" y="4154948"/>
                  <a:ext cx="278989" cy="188037"/>
                </a:xfrm>
                <a:custGeom>
                  <a:avLst/>
                  <a:gdLst>
                    <a:gd name="T0" fmla="*/ 58 w 58"/>
                    <a:gd name="T1" fmla="*/ 18 h 38"/>
                    <a:gd name="T2" fmla="*/ 31 w 58"/>
                    <a:gd name="T3" fmla="*/ 0 h 38"/>
                    <a:gd name="T4" fmla="*/ 1 w 58"/>
                    <a:gd name="T5" fmla="*/ 18 h 38"/>
                    <a:gd name="T6" fmla="*/ 0 w 58"/>
                    <a:gd name="T7" fmla="*/ 20 h 38"/>
                    <a:gd name="T8" fmla="*/ 31 w 58"/>
                    <a:gd name="T9" fmla="*/ 38 h 38"/>
                    <a:gd name="T10" fmla="*/ 58 w 58"/>
                    <a:gd name="T11" fmla="*/ 20 h 38"/>
                    <a:gd name="T12" fmla="*/ 58 w 58"/>
                    <a:gd name="T13" fmla="*/ 18 h 38"/>
                    <a:gd name="T14" fmla="*/ 18 w 58"/>
                    <a:gd name="T15" fmla="*/ 19 h 38"/>
                    <a:gd name="T16" fmla="*/ 16 w 58"/>
                    <a:gd name="T17" fmla="*/ 19 h 38"/>
                    <a:gd name="T18" fmla="*/ 28 w 58"/>
                    <a:gd name="T19" fmla="*/ 34 h 38"/>
                    <a:gd name="T20" fmla="*/ 4 w 58"/>
                    <a:gd name="T21" fmla="*/ 19 h 38"/>
                    <a:gd name="T22" fmla="*/ 27 w 58"/>
                    <a:gd name="T23" fmla="*/ 4 h 38"/>
                    <a:gd name="T24" fmla="*/ 19 w 58"/>
                    <a:gd name="T25" fmla="*/ 9 h 38"/>
                    <a:gd name="T26" fmla="*/ 21 w 58"/>
                    <a:gd name="T27" fmla="*/ 10 h 38"/>
                    <a:gd name="T28" fmla="*/ 31 w 58"/>
                    <a:gd name="T29" fmla="*/ 5 h 38"/>
                    <a:gd name="T30" fmla="*/ 45 w 58"/>
                    <a:gd name="T31" fmla="*/ 19 h 38"/>
                    <a:gd name="T32" fmla="*/ 31 w 58"/>
                    <a:gd name="T33" fmla="*/ 33 h 38"/>
                    <a:gd name="T34" fmla="*/ 18 w 58"/>
                    <a:gd name="T35" fmla="*/ 19 h 38"/>
                    <a:gd name="T36" fmla="*/ 36 w 58"/>
                    <a:gd name="T37" fmla="*/ 34 h 38"/>
                    <a:gd name="T38" fmla="*/ 47 w 58"/>
                    <a:gd name="T39" fmla="*/ 19 h 38"/>
                    <a:gd name="T40" fmla="*/ 38 w 58"/>
                    <a:gd name="T41" fmla="*/ 4 h 38"/>
                    <a:gd name="T42" fmla="*/ 55 w 58"/>
                    <a:gd name="T43" fmla="*/ 19 h 38"/>
                    <a:gd name="T44" fmla="*/ 36 w 58"/>
                    <a:gd name="T45" fmla="*/ 34 h 38"/>
                    <a:gd name="T46" fmla="*/ 40 w 58"/>
                    <a:gd name="T47" fmla="*/ 19 h 38"/>
                    <a:gd name="T48" fmla="*/ 31 w 58"/>
                    <a:gd name="T49" fmla="*/ 28 h 38"/>
                    <a:gd name="T50" fmla="*/ 23 w 58"/>
                    <a:gd name="T51" fmla="*/ 19 h 38"/>
                    <a:gd name="T52" fmla="*/ 31 w 58"/>
                    <a:gd name="T53" fmla="*/ 19 h 38"/>
                    <a:gd name="T54" fmla="*/ 24 w 58"/>
                    <a:gd name="T55" fmla="*/ 14 h 38"/>
                    <a:gd name="T56" fmla="*/ 31 w 58"/>
                    <a:gd name="T57" fmla="*/ 10 h 38"/>
                    <a:gd name="T58" fmla="*/ 40 w 58"/>
                    <a:gd name="T59"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38">
                      <a:moveTo>
                        <a:pt x="58" y="18"/>
                      </a:moveTo>
                      <a:cubicBezTo>
                        <a:pt x="57" y="18"/>
                        <a:pt x="47" y="0"/>
                        <a:pt x="31" y="0"/>
                      </a:cubicBezTo>
                      <a:cubicBezTo>
                        <a:pt x="15" y="0"/>
                        <a:pt x="1" y="17"/>
                        <a:pt x="1" y="18"/>
                      </a:cubicBezTo>
                      <a:cubicBezTo>
                        <a:pt x="0" y="19"/>
                        <a:pt x="0" y="19"/>
                        <a:pt x="0" y="20"/>
                      </a:cubicBezTo>
                      <a:cubicBezTo>
                        <a:pt x="1" y="21"/>
                        <a:pt x="13" y="38"/>
                        <a:pt x="31" y="38"/>
                      </a:cubicBezTo>
                      <a:cubicBezTo>
                        <a:pt x="49" y="38"/>
                        <a:pt x="57" y="20"/>
                        <a:pt x="58" y="20"/>
                      </a:cubicBezTo>
                      <a:cubicBezTo>
                        <a:pt x="58" y="19"/>
                        <a:pt x="58" y="19"/>
                        <a:pt x="58" y="18"/>
                      </a:cubicBezTo>
                      <a:close/>
                      <a:moveTo>
                        <a:pt x="18" y="19"/>
                      </a:moveTo>
                      <a:cubicBezTo>
                        <a:pt x="16" y="19"/>
                        <a:pt x="16" y="19"/>
                        <a:pt x="16" y="19"/>
                      </a:cubicBezTo>
                      <a:cubicBezTo>
                        <a:pt x="16" y="27"/>
                        <a:pt x="21" y="33"/>
                        <a:pt x="28" y="34"/>
                      </a:cubicBezTo>
                      <a:cubicBezTo>
                        <a:pt x="16" y="33"/>
                        <a:pt x="6" y="22"/>
                        <a:pt x="4" y="19"/>
                      </a:cubicBezTo>
                      <a:cubicBezTo>
                        <a:pt x="6" y="16"/>
                        <a:pt x="16" y="6"/>
                        <a:pt x="27" y="4"/>
                      </a:cubicBezTo>
                      <a:cubicBezTo>
                        <a:pt x="24" y="5"/>
                        <a:pt x="21" y="7"/>
                        <a:pt x="19" y="9"/>
                      </a:cubicBezTo>
                      <a:cubicBezTo>
                        <a:pt x="21" y="10"/>
                        <a:pt x="21" y="10"/>
                        <a:pt x="21" y="10"/>
                      </a:cubicBezTo>
                      <a:cubicBezTo>
                        <a:pt x="23" y="7"/>
                        <a:pt x="27" y="5"/>
                        <a:pt x="31" y="5"/>
                      </a:cubicBezTo>
                      <a:cubicBezTo>
                        <a:pt x="39" y="5"/>
                        <a:pt x="45" y="11"/>
                        <a:pt x="45" y="19"/>
                      </a:cubicBezTo>
                      <a:cubicBezTo>
                        <a:pt x="45" y="27"/>
                        <a:pt x="39" y="33"/>
                        <a:pt x="31" y="33"/>
                      </a:cubicBezTo>
                      <a:cubicBezTo>
                        <a:pt x="24" y="33"/>
                        <a:pt x="18" y="27"/>
                        <a:pt x="18" y="19"/>
                      </a:cubicBezTo>
                      <a:close/>
                      <a:moveTo>
                        <a:pt x="36" y="34"/>
                      </a:moveTo>
                      <a:cubicBezTo>
                        <a:pt x="42" y="32"/>
                        <a:pt x="47" y="26"/>
                        <a:pt x="47" y="19"/>
                      </a:cubicBezTo>
                      <a:cubicBezTo>
                        <a:pt x="47" y="12"/>
                        <a:pt x="43" y="7"/>
                        <a:pt x="38" y="4"/>
                      </a:cubicBezTo>
                      <a:cubicBezTo>
                        <a:pt x="47" y="8"/>
                        <a:pt x="53" y="17"/>
                        <a:pt x="55" y="19"/>
                      </a:cubicBezTo>
                      <a:cubicBezTo>
                        <a:pt x="53" y="22"/>
                        <a:pt x="47" y="32"/>
                        <a:pt x="36" y="34"/>
                      </a:cubicBezTo>
                      <a:close/>
                      <a:moveTo>
                        <a:pt x="40" y="19"/>
                      </a:moveTo>
                      <a:cubicBezTo>
                        <a:pt x="40" y="24"/>
                        <a:pt x="36" y="28"/>
                        <a:pt x="31" y="28"/>
                      </a:cubicBezTo>
                      <a:cubicBezTo>
                        <a:pt x="27" y="28"/>
                        <a:pt x="23" y="24"/>
                        <a:pt x="23" y="19"/>
                      </a:cubicBezTo>
                      <a:cubicBezTo>
                        <a:pt x="31" y="19"/>
                        <a:pt x="31" y="19"/>
                        <a:pt x="31" y="19"/>
                      </a:cubicBezTo>
                      <a:cubicBezTo>
                        <a:pt x="24" y="14"/>
                        <a:pt x="24" y="14"/>
                        <a:pt x="24" y="14"/>
                      </a:cubicBezTo>
                      <a:cubicBezTo>
                        <a:pt x="26" y="12"/>
                        <a:pt x="29" y="10"/>
                        <a:pt x="31" y="10"/>
                      </a:cubicBezTo>
                      <a:cubicBezTo>
                        <a:pt x="36" y="10"/>
                        <a:pt x="40" y="14"/>
                        <a:pt x="40" y="19"/>
                      </a:cubicBezTo>
                      <a:close/>
                    </a:path>
                  </a:pathLst>
                </a:custGeom>
                <a:grpFill/>
                <a:ln>
                  <a:noFill/>
                </a:ln>
              </p:spPr>
              <p:txBody>
                <a:bodyPr vert="horz" wrap="square" lIns="91440" tIns="45721" rIns="91440" bIns="45721" numCol="1" anchor="t" anchorCtr="0" compatLnSpc="1">
                  <a:prstTxWarp prst="textNoShape">
                    <a:avLst/>
                  </a:prstTxWarp>
                </a:bodyPr>
                <a:lstStyle/>
                <a:p>
                  <a:endParaRPr lang="en-US" sz="1801">
                    <a:cs typeface="+mn-ea"/>
                    <a:sym typeface="+mn-lt"/>
                  </a:endParaRPr>
                </a:p>
              </p:txBody>
            </p:sp>
          </p:grpSp>
          <p:sp>
            <p:nvSpPr>
              <p:cNvPr id="10" name="Oval 186">
                <a:extLst>
                  <a:ext uri="{FF2B5EF4-FFF2-40B4-BE49-F238E27FC236}">
                    <a16:creationId xmlns:a16="http://schemas.microsoft.com/office/drawing/2014/main" id="{6C62812B-97F4-1B41-ADE6-B08561BC7EF0}"/>
                  </a:ext>
                </a:extLst>
              </p:cNvPr>
              <p:cNvSpPr/>
              <p:nvPr/>
            </p:nvSpPr>
            <p:spPr>
              <a:xfrm>
                <a:off x="2550099" y="3131879"/>
                <a:ext cx="1894863" cy="1894863"/>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11" name="Oval 187">
                <a:extLst>
                  <a:ext uri="{FF2B5EF4-FFF2-40B4-BE49-F238E27FC236}">
                    <a16:creationId xmlns:a16="http://schemas.microsoft.com/office/drawing/2014/main" id="{FB779D76-DA2F-C94B-A186-C41ED48EE12A}"/>
                  </a:ext>
                </a:extLst>
              </p:cNvPr>
              <p:cNvSpPr/>
              <p:nvPr/>
            </p:nvSpPr>
            <p:spPr>
              <a:xfrm>
                <a:off x="1912988" y="2494769"/>
                <a:ext cx="1274219" cy="1274219"/>
              </a:xfrm>
              <a:prstGeom prst="ellipse">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12" name="Oval 188">
                <a:extLst>
                  <a:ext uri="{FF2B5EF4-FFF2-40B4-BE49-F238E27FC236}">
                    <a16:creationId xmlns:a16="http://schemas.microsoft.com/office/drawing/2014/main" id="{3636D474-B0AE-FD4C-A440-6761FE0BCD75}"/>
                  </a:ext>
                </a:extLst>
              </p:cNvPr>
              <p:cNvSpPr/>
              <p:nvPr/>
            </p:nvSpPr>
            <p:spPr>
              <a:xfrm>
                <a:off x="3824315" y="2809719"/>
                <a:ext cx="959268" cy="959268"/>
              </a:xfrm>
              <a:prstGeom prst="ellipse">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13" name="Oval 189">
                <a:extLst>
                  <a:ext uri="{FF2B5EF4-FFF2-40B4-BE49-F238E27FC236}">
                    <a16:creationId xmlns:a16="http://schemas.microsoft.com/office/drawing/2014/main" id="{E0624155-12CA-4440-8A4E-732B79AF0B8F}"/>
                  </a:ext>
                </a:extLst>
              </p:cNvPr>
              <p:cNvSpPr/>
              <p:nvPr/>
            </p:nvSpPr>
            <p:spPr>
              <a:xfrm>
                <a:off x="4047615" y="3978163"/>
                <a:ext cx="1255980" cy="1255980"/>
              </a:xfrm>
              <a:prstGeom prst="ellipse">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14" name="Oval 190">
                <a:extLst>
                  <a:ext uri="{FF2B5EF4-FFF2-40B4-BE49-F238E27FC236}">
                    <a16:creationId xmlns:a16="http://schemas.microsoft.com/office/drawing/2014/main" id="{36987912-3F3E-B248-B4D3-2056CC1F8D15}"/>
                  </a:ext>
                </a:extLst>
              </p:cNvPr>
              <p:cNvSpPr/>
              <p:nvPr/>
            </p:nvSpPr>
            <p:spPr>
              <a:xfrm>
                <a:off x="1912986" y="4406102"/>
                <a:ext cx="1138505" cy="1138505"/>
              </a:xfrm>
              <a:prstGeom prst="ellipse">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grpSp>
            <p:nvGrpSpPr>
              <p:cNvPr id="15" name="Group 191">
                <a:extLst>
                  <a:ext uri="{FF2B5EF4-FFF2-40B4-BE49-F238E27FC236}">
                    <a16:creationId xmlns:a16="http://schemas.microsoft.com/office/drawing/2014/main" id="{470C8533-087E-084C-A630-10231EAC4BF7}"/>
                  </a:ext>
                </a:extLst>
              </p:cNvPr>
              <p:cNvGrpSpPr/>
              <p:nvPr/>
            </p:nvGrpSpPr>
            <p:grpSpPr>
              <a:xfrm>
                <a:off x="1616053" y="2715127"/>
                <a:ext cx="1915603" cy="1421712"/>
                <a:chOff x="3861859" y="2516133"/>
                <a:chExt cx="2368005" cy="1757473"/>
              </a:xfrm>
            </p:grpSpPr>
            <p:sp>
              <p:nvSpPr>
                <p:cNvPr id="32" name="Oval 208">
                  <a:extLst>
                    <a:ext uri="{FF2B5EF4-FFF2-40B4-BE49-F238E27FC236}">
                      <a16:creationId xmlns:a16="http://schemas.microsoft.com/office/drawing/2014/main" id="{3366D949-4AB9-5B4E-9884-9AD062DA9A1C}"/>
                    </a:ext>
                  </a:extLst>
                </p:cNvPr>
                <p:cNvSpPr/>
                <p:nvPr/>
              </p:nvSpPr>
              <p:spPr>
                <a:xfrm>
                  <a:off x="4331248" y="3804708"/>
                  <a:ext cx="468898" cy="468898"/>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33" name="Oval 209">
                  <a:extLst>
                    <a:ext uri="{FF2B5EF4-FFF2-40B4-BE49-F238E27FC236}">
                      <a16:creationId xmlns:a16="http://schemas.microsoft.com/office/drawing/2014/main" id="{B618E2C9-D5BC-4C45-8817-AE042E1BD708}"/>
                    </a:ext>
                  </a:extLst>
                </p:cNvPr>
                <p:cNvSpPr/>
                <p:nvPr/>
              </p:nvSpPr>
              <p:spPr>
                <a:xfrm>
                  <a:off x="3861859" y="3259533"/>
                  <a:ext cx="316671" cy="316671"/>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34" name="Oval 210">
                  <a:extLst>
                    <a:ext uri="{FF2B5EF4-FFF2-40B4-BE49-F238E27FC236}">
                      <a16:creationId xmlns:a16="http://schemas.microsoft.com/office/drawing/2014/main" id="{50DAB318-F264-B045-8A5E-C16CA5AC232B}"/>
                    </a:ext>
                  </a:extLst>
                </p:cNvPr>
                <p:cNvSpPr/>
                <p:nvPr/>
              </p:nvSpPr>
              <p:spPr>
                <a:xfrm>
                  <a:off x="5842199" y="2516133"/>
                  <a:ext cx="387665" cy="387665"/>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35" name="Oval 211">
                  <a:extLst>
                    <a:ext uri="{FF2B5EF4-FFF2-40B4-BE49-F238E27FC236}">
                      <a16:creationId xmlns:a16="http://schemas.microsoft.com/office/drawing/2014/main" id="{B183181F-3131-344D-A508-3D563E46F3D0}"/>
                    </a:ext>
                  </a:extLst>
                </p:cNvPr>
                <p:cNvSpPr/>
                <p:nvPr/>
              </p:nvSpPr>
              <p:spPr>
                <a:xfrm>
                  <a:off x="3918727" y="3818484"/>
                  <a:ext cx="198843" cy="198843"/>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grpSp>
          <p:grpSp>
            <p:nvGrpSpPr>
              <p:cNvPr id="16" name="Group 192">
                <a:extLst>
                  <a:ext uri="{FF2B5EF4-FFF2-40B4-BE49-F238E27FC236}">
                    <a16:creationId xmlns:a16="http://schemas.microsoft.com/office/drawing/2014/main" id="{746B1671-284B-5042-ACEB-7CCCACA1933A}"/>
                  </a:ext>
                </a:extLst>
              </p:cNvPr>
              <p:cNvGrpSpPr/>
              <p:nvPr/>
            </p:nvGrpSpPr>
            <p:grpSpPr>
              <a:xfrm>
                <a:off x="3617022" y="2307123"/>
                <a:ext cx="1545001" cy="1407815"/>
                <a:chOff x="6335388" y="2011762"/>
                <a:chExt cx="1909878" cy="1740293"/>
              </a:xfrm>
            </p:grpSpPr>
            <p:sp>
              <p:nvSpPr>
                <p:cNvPr id="28" name="Oval 204">
                  <a:extLst>
                    <a:ext uri="{FF2B5EF4-FFF2-40B4-BE49-F238E27FC236}">
                      <a16:creationId xmlns:a16="http://schemas.microsoft.com/office/drawing/2014/main" id="{5020B675-8B4C-D149-81E9-47EF3467F996}"/>
                    </a:ext>
                  </a:extLst>
                </p:cNvPr>
                <p:cNvSpPr/>
                <p:nvPr/>
              </p:nvSpPr>
              <p:spPr>
                <a:xfrm>
                  <a:off x="6335388" y="2011762"/>
                  <a:ext cx="616349" cy="616349"/>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29" name="Oval 205">
                  <a:extLst>
                    <a:ext uri="{FF2B5EF4-FFF2-40B4-BE49-F238E27FC236}">
                      <a16:creationId xmlns:a16="http://schemas.microsoft.com/office/drawing/2014/main" id="{6473D1AC-E6AB-BF4D-A97B-668FE781149A}"/>
                    </a:ext>
                  </a:extLst>
                </p:cNvPr>
                <p:cNvSpPr/>
                <p:nvPr/>
              </p:nvSpPr>
              <p:spPr>
                <a:xfrm>
                  <a:off x="7879787" y="2996016"/>
                  <a:ext cx="365479" cy="365479"/>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30" name="Oval 206">
                  <a:extLst>
                    <a:ext uri="{FF2B5EF4-FFF2-40B4-BE49-F238E27FC236}">
                      <a16:creationId xmlns:a16="http://schemas.microsoft.com/office/drawing/2014/main" id="{47E2240B-A3D0-5644-AEB8-2DFB9206ACFC}"/>
                    </a:ext>
                  </a:extLst>
                </p:cNvPr>
                <p:cNvSpPr/>
                <p:nvPr/>
              </p:nvSpPr>
              <p:spPr>
                <a:xfrm>
                  <a:off x="7794021" y="3493318"/>
                  <a:ext cx="258737" cy="258737"/>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31" name="Oval 207">
                  <a:extLst>
                    <a:ext uri="{FF2B5EF4-FFF2-40B4-BE49-F238E27FC236}">
                      <a16:creationId xmlns:a16="http://schemas.microsoft.com/office/drawing/2014/main" id="{260FED2C-44EF-3A41-89D1-18AA1AE7FB52}"/>
                    </a:ext>
                  </a:extLst>
                </p:cNvPr>
                <p:cNvSpPr/>
                <p:nvPr/>
              </p:nvSpPr>
              <p:spPr>
                <a:xfrm>
                  <a:off x="6402505" y="2769567"/>
                  <a:ext cx="221263" cy="221263"/>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grpSp>
          <p:grpSp>
            <p:nvGrpSpPr>
              <p:cNvPr id="17" name="Group 193">
                <a:extLst>
                  <a:ext uri="{FF2B5EF4-FFF2-40B4-BE49-F238E27FC236}">
                    <a16:creationId xmlns:a16="http://schemas.microsoft.com/office/drawing/2014/main" id="{8ECABCBE-1240-7C44-8F92-688EE09B8C3B}"/>
                  </a:ext>
                </a:extLst>
              </p:cNvPr>
              <p:cNvGrpSpPr/>
              <p:nvPr/>
            </p:nvGrpSpPr>
            <p:grpSpPr>
              <a:xfrm>
                <a:off x="3493827" y="3835757"/>
                <a:ext cx="1669620" cy="1927689"/>
                <a:chOff x="6183111" y="3901407"/>
                <a:chExt cx="2063929" cy="2382946"/>
              </a:xfrm>
            </p:grpSpPr>
            <p:sp>
              <p:nvSpPr>
                <p:cNvPr id="23" name="Oval 199">
                  <a:extLst>
                    <a:ext uri="{FF2B5EF4-FFF2-40B4-BE49-F238E27FC236}">
                      <a16:creationId xmlns:a16="http://schemas.microsoft.com/office/drawing/2014/main" id="{661995E7-7CFA-594C-ADF7-4A8B610603AD}"/>
                    </a:ext>
                  </a:extLst>
                </p:cNvPr>
                <p:cNvSpPr/>
                <p:nvPr/>
              </p:nvSpPr>
              <p:spPr>
                <a:xfrm>
                  <a:off x="6648175" y="5416635"/>
                  <a:ext cx="542073" cy="542073"/>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24" name="Oval 200">
                  <a:extLst>
                    <a:ext uri="{FF2B5EF4-FFF2-40B4-BE49-F238E27FC236}">
                      <a16:creationId xmlns:a16="http://schemas.microsoft.com/office/drawing/2014/main" id="{48C85994-E79C-5147-B33B-E7E0E36B7725}"/>
                    </a:ext>
                  </a:extLst>
                </p:cNvPr>
                <p:cNvSpPr/>
                <p:nvPr/>
              </p:nvSpPr>
              <p:spPr>
                <a:xfrm>
                  <a:off x="7314099" y="5778635"/>
                  <a:ext cx="264108" cy="264108"/>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25" name="Oval 201">
                  <a:extLst>
                    <a:ext uri="{FF2B5EF4-FFF2-40B4-BE49-F238E27FC236}">
                      <a16:creationId xmlns:a16="http://schemas.microsoft.com/office/drawing/2014/main" id="{9026908F-A957-564C-8A10-2371A6195634}"/>
                    </a:ext>
                  </a:extLst>
                </p:cNvPr>
                <p:cNvSpPr/>
                <p:nvPr/>
              </p:nvSpPr>
              <p:spPr>
                <a:xfrm>
                  <a:off x="7466149" y="3901407"/>
                  <a:ext cx="189527" cy="189527"/>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26" name="Oval 202">
                  <a:extLst>
                    <a:ext uri="{FF2B5EF4-FFF2-40B4-BE49-F238E27FC236}">
                      <a16:creationId xmlns:a16="http://schemas.microsoft.com/office/drawing/2014/main" id="{CCB7777B-CBD9-FC47-A031-E5F6DF81493C}"/>
                    </a:ext>
                  </a:extLst>
                </p:cNvPr>
                <p:cNvSpPr/>
                <p:nvPr/>
              </p:nvSpPr>
              <p:spPr>
                <a:xfrm>
                  <a:off x="8057513" y="5608045"/>
                  <a:ext cx="189527" cy="189527"/>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27" name="Oval 203">
                  <a:extLst>
                    <a:ext uri="{FF2B5EF4-FFF2-40B4-BE49-F238E27FC236}">
                      <a16:creationId xmlns:a16="http://schemas.microsoft.com/office/drawing/2014/main" id="{5FC694C8-EE5C-394F-AF69-B90191D23CAA}"/>
                    </a:ext>
                  </a:extLst>
                </p:cNvPr>
                <p:cNvSpPr/>
                <p:nvPr/>
              </p:nvSpPr>
              <p:spPr>
                <a:xfrm>
                  <a:off x="6183111" y="5898171"/>
                  <a:ext cx="386182" cy="386182"/>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grpSp>
          <p:grpSp>
            <p:nvGrpSpPr>
              <p:cNvPr id="18" name="Group 194">
                <a:extLst>
                  <a:ext uri="{FF2B5EF4-FFF2-40B4-BE49-F238E27FC236}">
                    <a16:creationId xmlns:a16="http://schemas.microsoft.com/office/drawing/2014/main" id="{A2679939-20D7-E444-A36D-7A7918ADA395}"/>
                  </a:ext>
                </a:extLst>
              </p:cNvPr>
              <p:cNvGrpSpPr/>
              <p:nvPr/>
            </p:nvGrpSpPr>
            <p:grpSpPr>
              <a:xfrm>
                <a:off x="1583954" y="4064137"/>
                <a:ext cx="1707967" cy="1841883"/>
                <a:chOff x="3822174" y="4183729"/>
                <a:chExt cx="2111333" cy="2276875"/>
              </a:xfrm>
            </p:grpSpPr>
            <p:sp>
              <p:nvSpPr>
                <p:cNvPr id="19" name="Oval 195">
                  <a:extLst>
                    <a:ext uri="{FF2B5EF4-FFF2-40B4-BE49-F238E27FC236}">
                      <a16:creationId xmlns:a16="http://schemas.microsoft.com/office/drawing/2014/main" id="{EA5C9D69-DEC6-6842-A0C3-D0A033B819A8}"/>
                    </a:ext>
                  </a:extLst>
                </p:cNvPr>
                <p:cNvSpPr/>
                <p:nvPr/>
              </p:nvSpPr>
              <p:spPr>
                <a:xfrm>
                  <a:off x="3822174" y="4183729"/>
                  <a:ext cx="635944" cy="635944"/>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20" name="Oval 196">
                  <a:extLst>
                    <a:ext uri="{FF2B5EF4-FFF2-40B4-BE49-F238E27FC236}">
                      <a16:creationId xmlns:a16="http://schemas.microsoft.com/office/drawing/2014/main" id="{5A954B56-FBD4-714E-998B-AE93308E3346}"/>
                    </a:ext>
                  </a:extLst>
                </p:cNvPr>
                <p:cNvSpPr/>
                <p:nvPr/>
              </p:nvSpPr>
              <p:spPr>
                <a:xfrm>
                  <a:off x="3888411" y="4990675"/>
                  <a:ext cx="235415" cy="235415"/>
                </a:xfrm>
                <a:prstGeom prst="ellipse">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21" name="Oval 197">
                  <a:extLst>
                    <a:ext uri="{FF2B5EF4-FFF2-40B4-BE49-F238E27FC236}">
                      <a16:creationId xmlns:a16="http://schemas.microsoft.com/office/drawing/2014/main" id="{E311F0C6-92C5-8E46-93A9-709EEF1A8029}"/>
                    </a:ext>
                  </a:extLst>
                </p:cNvPr>
                <p:cNvSpPr/>
                <p:nvPr/>
              </p:nvSpPr>
              <p:spPr>
                <a:xfrm>
                  <a:off x="5698092" y="5533813"/>
                  <a:ext cx="235415" cy="235415"/>
                </a:xfrm>
                <a:prstGeom prst="ellipse">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sp>
              <p:nvSpPr>
                <p:cNvPr id="22" name="Oval 198">
                  <a:extLst>
                    <a:ext uri="{FF2B5EF4-FFF2-40B4-BE49-F238E27FC236}">
                      <a16:creationId xmlns:a16="http://schemas.microsoft.com/office/drawing/2014/main" id="{A848956B-C161-B949-A6D9-969BB625B364}"/>
                    </a:ext>
                  </a:extLst>
                </p:cNvPr>
                <p:cNvSpPr/>
                <p:nvPr/>
              </p:nvSpPr>
              <p:spPr>
                <a:xfrm>
                  <a:off x="5315960" y="5945312"/>
                  <a:ext cx="515292" cy="515292"/>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cs typeface="+mn-ea"/>
                    <a:sym typeface="+mn-lt"/>
                  </a:endParaRPr>
                </a:p>
              </p:txBody>
            </p:sp>
          </p:grpSp>
        </p:grpSp>
        <p:sp>
          <p:nvSpPr>
            <p:cNvPr id="4" name="Shape 2778">
              <a:extLst>
                <a:ext uri="{FF2B5EF4-FFF2-40B4-BE49-F238E27FC236}">
                  <a16:creationId xmlns:a16="http://schemas.microsoft.com/office/drawing/2014/main" id="{9A1813D9-C066-534F-93CB-8AAE5962113A}"/>
                </a:ext>
              </a:extLst>
            </p:cNvPr>
            <p:cNvSpPr/>
            <p:nvPr/>
          </p:nvSpPr>
          <p:spPr>
            <a:xfrm>
              <a:off x="3073757" y="3651473"/>
              <a:ext cx="914400" cy="914400"/>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cs typeface="+mn-ea"/>
                <a:sym typeface="+mn-lt"/>
              </a:endParaRPr>
            </a:p>
          </p:txBody>
        </p:sp>
        <p:sp>
          <p:nvSpPr>
            <p:cNvPr id="5" name="Shape 2658">
              <a:extLst>
                <a:ext uri="{FF2B5EF4-FFF2-40B4-BE49-F238E27FC236}">
                  <a16:creationId xmlns:a16="http://schemas.microsoft.com/office/drawing/2014/main" id="{E3BF5D82-B49D-F843-B2F0-C750EF47CBE1}"/>
                </a:ext>
              </a:extLst>
            </p:cNvPr>
            <p:cNvSpPr/>
            <p:nvPr/>
          </p:nvSpPr>
          <p:spPr>
            <a:xfrm>
              <a:off x="4341729" y="2913896"/>
              <a:ext cx="365760" cy="365760"/>
            </a:xfrm>
            <a:custGeom>
              <a:avLst/>
              <a:gdLst/>
              <a:ahLst/>
              <a:cxnLst>
                <a:cxn ang="0">
                  <a:pos x="wd2" y="hd2"/>
                </a:cxn>
                <a:cxn ang="5400000">
                  <a:pos x="wd2" y="hd2"/>
                </a:cxn>
                <a:cxn ang="10800000">
                  <a:pos x="wd2" y="hd2"/>
                </a:cxn>
                <a:cxn ang="16200000">
                  <a:pos x="wd2" y="hd2"/>
                </a:cxn>
              </a:cxnLst>
              <a:rect l="0" t="0" r="r" b="b"/>
              <a:pathLst>
                <a:path w="21600" h="21600" extrusionOk="0">
                  <a:moveTo>
                    <a:pt x="16691" y="13745"/>
                  </a:moveTo>
                  <a:cubicBezTo>
                    <a:pt x="16420" y="13745"/>
                    <a:pt x="16200" y="13966"/>
                    <a:pt x="16200" y="14236"/>
                  </a:cubicBezTo>
                  <a:cubicBezTo>
                    <a:pt x="16200" y="14508"/>
                    <a:pt x="16420" y="14727"/>
                    <a:pt x="16691" y="14727"/>
                  </a:cubicBezTo>
                  <a:cubicBezTo>
                    <a:pt x="16962" y="14727"/>
                    <a:pt x="17182" y="14508"/>
                    <a:pt x="17182" y="14236"/>
                  </a:cubicBezTo>
                  <a:cubicBezTo>
                    <a:pt x="17182" y="13966"/>
                    <a:pt x="16962" y="13745"/>
                    <a:pt x="16691" y="13745"/>
                  </a:cubicBezTo>
                  <a:moveTo>
                    <a:pt x="16691" y="10800"/>
                  </a:moveTo>
                  <a:cubicBezTo>
                    <a:pt x="16149" y="10800"/>
                    <a:pt x="15709" y="11240"/>
                    <a:pt x="15709" y="11782"/>
                  </a:cubicBezTo>
                  <a:cubicBezTo>
                    <a:pt x="15709" y="12325"/>
                    <a:pt x="16149" y="12764"/>
                    <a:pt x="16691" y="12764"/>
                  </a:cubicBezTo>
                  <a:cubicBezTo>
                    <a:pt x="17233" y="12764"/>
                    <a:pt x="17673" y="12325"/>
                    <a:pt x="17673" y="11782"/>
                  </a:cubicBezTo>
                  <a:cubicBezTo>
                    <a:pt x="17673" y="11240"/>
                    <a:pt x="17233" y="10800"/>
                    <a:pt x="16691" y="10800"/>
                  </a:cubicBezTo>
                  <a:moveTo>
                    <a:pt x="14236" y="5891"/>
                  </a:moveTo>
                  <a:lnTo>
                    <a:pt x="17960" y="5891"/>
                  </a:lnTo>
                  <a:lnTo>
                    <a:pt x="16835" y="7017"/>
                  </a:lnTo>
                  <a:cubicBezTo>
                    <a:pt x="16746" y="7106"/>
                    <a:pt x="16691" y="7229"/>
                    <a:pt x="16691" y="7364"/>
                  </a:cubicBezTo>
                  <a:cubicBezTo>
                    <a:pt x="16691" y="7635"/>
                    <a:pt x="16911" y="7855"/>
                    <a:pt x="17182" y="7855"/>
                  </a:cubicBezTo>
                  <a:cubicBezTo>
                    <a:pt x="17317" y="7855"/>
                    <a:pt x="17440" y="7800"/>
                    <a:pt x="17529" y="7711"/>
                  </a:cubicBezTo>
                  <a:lnTo>
                    <a:pt x="19493" y="5748"/>
                  </a:lnTo>
                  <a:cubicBezTo>
                    <a:pt x="19581" y="5658"/>
                    <a:pt x="19636" y="5536"/>
                    <a:pt x="19636" y="5400"/>
                  </a:cubicBezTo>
                  <a:cubicBezTo>
                    <a:pt x="19636" y="5265"/>
                    <a:pt x="19581" y="5142"/>
                    <a:pt x="19493" y="5053"/>
                  </a:cubicBezTo>
                  <a:lnTo>
                    <a:pt x="17529" y="3089"/>
                  </a:lnTo>
                  <a:cubicBezTo>
                    <a:pt x="17440" y="3001"/>
                    <a:pt x="17317" y="2945"/>
                    <a:pt x="17182" y="2945"/>
                  </a:cubicBezTo>
                  <a:cubicBezTo>
                    <a:pt x="16911" y="2945"/>
                    <a:pt x="16691" y="3166"/>
                    <a:pt x="16691" y="3436"/>
                  </a:cubicBezTo>
                  <a:cubicBezTo>
                    <a:pt x="16691" y="3572"/>
                    <a:pt x="16746" y="3695"/>
                    <a:pt x="16835" y="3784"/>
                  </a:cubicBezTo>
                  <a:lnTo>
                    <a:pt x="17960" y="4909"/>
                  </a:lnTo>
                  <a:lnTo>
                    <a:pt x="14236" y="4909"/>
                  </a:lnTo>
                  <a:cubicBezTo>
                    <a:pt x="13966" y="4909"/>
                    <a:pt x="13745" y="5129"/>
                    <a:pt x="13745" y="5400"/>
                  </a:cubicBezTo>
                  <a:cubicBezTo>
                    <a:pt x="13745" y="5672"/>
                    <a:pt x="13966" y="5891"/>
                    <a:pt x="14236" y="5891"/>
                  </a:cubicBezTo>
                  <a:moveTo>
                    <a:pt x="10800" y="15709"/>
                  </a:moveTo>
                  <a:cubicBezTo>
                    <a:pt x="10258" y="15709"/>
                    <a:pt x="9818" y="15269"/>
                    <a:pt x="9818" y="14727"/>
                  </a:cubicBezTo>
                  <a:cubicBezTo>
                    <a:pt x="9818" y="14186"/>
                    <a:pt x="10258" y="13745"/>
                    <a:pt x="10800" y="13745"/>
                  </a:cubicBezTo>
                  <a:cubicBezTo>
                    <a:pt x="11342" y="13745"/>
                    <a:pt x="11782" y="14186"/>
                    <a:pt x="11782" y="14727"/>
                  </a:cubicBezTo>
                  <a:cubicBezTo>
                    <a:pt x="11782" y="15269"/>
                    <a:pt x="11342" y="15709"/>
                    <a:pt x="10800" y="15709"/>
                  </a:cubicBezTo>
                  <a:moveTo>
                    <a:pt x="10800" y="12764"/>
                  </a:moveTo>
                  <a:cubicBezTo>
                    <a:pt x="9716" y="12764"/>
                    <a:pt x="8836" y="13643"/>
                    <a:pt x="8836" y="14727"/>
                  </a:cubicBezTo>
                  <a:cubicBezTo>
                    <a:pt x="8836" y="15812"/>
                    <a:pt x="9716" y="16691"/>
                    <a:pt x="10800" y="16691"/>
                  </a:cubicBezTo>
                  <a:cubicBezTo>
                    <a:pt x="11884" y="16691"/>
                    <a:pt x="12764" y="15812"/>
                    <a:pt x="12764" y="14727"/>
                  </a:cubicBezTo>
                  <a:cubicBezTo>
                    <a:pt x="12764" y="13643"/>
                    <a:pt x="11884" y="12764"/>
                    <a:pt x="10800" y="12764"/>
                  </a:cubicBezTo>
                  <a:moveTo>
                    <a:pt x="4071" y="7711"/>
                  </a:moveTo>
                  <a:cubicBezTo>
                    <a:pt x="4160" y="7800"/>
                    <a:pt x="4283" y="7855"/>
                    <a:pt x="4418" y="7855"/>
                  </a:cubicBezTo>
                  <a:cubicBezTo>
                    <a:pt x="4689" y="7855"/>
                    <a:pt x="4909" y="7635"/>
                    <a:pt x="4909" y="7364"/>
                  </a:cubicBezTo>
                  <a:cubicBezTo>
                    <a:pt x="4909" y="7229"/>
                    <a:pt x="4854" y="7106"/>
                    <a:pt x="4765" y="7017"/>
                  </a:cubicBezTo>
                  <a:lnTo>
                    <a:pt x="3640" y="5891"/>
                  </a:lnTo>
                  <a:lnTo>
                    <a:pt x="7364" y="5891"/>
                  </a:lnTo>
                  <a:cubicBezTo>
                    <a:pt x="7634" y="5891"/>
                    <a:pt x="7855" y="5672"/>
                    <a:pt x="7855" y="5400"/>
                  </a:cubicBezTo>
                  <a:cubicBezTo>
                    <a:pt x="7855" y="5129"/>
                    <a:pt x="7634" y="4909"/>
                    <a:pt x="7364" y="4909"/>
                  </a:cubicBezTo>
                  <a:lnTo>
                    <a:pt x="3640" y="4909"/>
                  </a:lnTo>
                  <a:lnTo>
                    <a:pt x="4765" y="3784"/>
                  </a:lnTo>
                  <a:cubicBezTo>
                    <a:pt x="4854" y="3695"/>
                    <a:pt x="4909" y="3572"/>
                    <a:pt x="4909" y="3436"/>
                  </a:cubicBezTo>
                  <a:cubicBezTo>
                    <a:pt x="4909" y="3166"/>
                    <a:pt x="4689" y="2945"/>
                    <a:pt x="4418" y="2945"/>
                  </a:cubicBezTo>
                  <a:cubicBezTo>
                    <a:pt x="4283" y="2945"/>
                    <a:pt x="4160" y="3001"/>
                    <a:pt x="4071" y="3089"/>
                  </a:cubicBezTo>
                  <a:lnTo>
                    <a:pt x="2107" y="5053"/>
                  </a:lnTo>
                  <a:cubicBezTo>
                    <a:pt x="2019" y="5142"/>
                    <a:pt x="1964" y="5265"/>
                    <a:pt x="1964" y="5400"/>
                  </a:cubicBezTo>
                  <a:cubicBezTo>
                    <a:pt x="1964" y="5536"/>
                    <a:pt x="2019" y="5658"/>
                    <a:pt x="2107" y="5748"/>
                  </a:cubicBezTo>
                  <a:cubicBezTo>
                    <a:pt x="2107" y="5748"/>
                    <a:pt x="4071" y="7711"/>
                    <a:pt x="4071" y="7711"/>
                  </a:cubicBezTo>
                  <a:close/>
                  <a:moveTo>
                    <a:pt x="20618" y="15709"/>
                  </a:moveTo>
                  <a:lnTo>
                    <a:pt x="19636" y="15709"/>
                  </a:lnTo>
                  <a:lnTo>
                    <a:pt x="19636" y="10800"/>
                  </a:lnTo>
                  <a:cubicBezTo>
                    <a:pt x="19636" y="9716"/>
                    <a:pt x="18757" y="8836"/>
                    <a:pt x="17673" y="8836"/>
                  </a:cubicBezTo>
                  <a:lnTo>
                    <a:pt x="15709" y="8836"/>
                  </a:lnTo>
                  <a:cubicBezTo>
                    <a:pt x="14236" y="8836"/>
                    <a:pt x="14236" y="6873"/>
                    <a:pt x="12273" y="6873"/>
                  </a:cubicBezTo>
                  <a:lnTo>
                    <a:pt x="9327" y="6873"/>
                  </a:lnTo>
                  <a:cubicBezTo>
                    <a:pt x="7364" y="6873"/>
                    <a:pt x="7364" y="8836"/>
                    <a:pt x="5891" y="8836"/>
                  </a:cubicBezTo>
                  <a:lnTo>
                    <a:pt x="3927" y="8836"/>
                  </a:lnTo>
                  <a:cubicBezTo>
                    <a:pt x="2843" y="8836"/>
                    <a:pt x="1964" y="9716"/>
                    <a:pt x="1964" y="10800"/>
                  </a:cubicBezTo>
                  <a:lnTo>
                    <a:pt x="1964" y="15709"/>
                  </a:lnTo>
                  <a:lnTo>
                    <a:pt x="982" y="15709"/>
                  </a:lnTo>
                  <a:lnTo>
                    <a:pt x="982" y="982"/>
                  </a:lnTo>
                  <a:lnTo>
                    <a:pt x="20618" y="982"/>
                  </a:lnTo>
                  <a:cubicBezTo>
                    <a:pt x="20618" y="982"/>
                    <a:pt x="20618" y="15709"/>
                    <a:pt x="20618" y="15709"/>
                  </a:cubicBezTo>
                  <a:close/>
                  <a:moveTo>
                    <a:pt x="18655" y="19636"/>
                  </a:moveTo>
                  <a:cubicBezTo>
                    <a:pt x="18655" y="20178"/>
                    <a:pt x="18215" y="20618"/>
                    <a:pt x="17673" y="20618"/>
                  </a:cubicBezTo>
                  <a:lnTo>
                    <a:pt x="3927" y="20618"/>
                  </a:lnTo>
                  <a:cubicBezTo>
                    <a:pt x="3385" y="20618"/>
                    <a:pt x="2945" y="20178"/>
                    <a:pt x="2945" y="19636"/>
                  </a:cubicBezTo>
                  <a:lnTo>
                    <a:pt x="2945" y="10800"/>
                  </a:lnTo>
                  <a:cubicBezTo>
                    <a:pt x="2945" y="10258"/>
                    <a:pt x="3385" y="9818"/>
                    <a:pt x="3927" y="9818"/>
                  </a:cubicBezTo>
                  <a:lnTo>
                    <a:pt x="5891" y="9818"/>
                  </a:lnTo>
                  <a:cubicBezTo>
                    <a:pt x="7855" y="9818"/>
                    <a:pt x="7855" y="7855"/>
                    <a:pt x="9327" y="7855"/>
                  </a:cubicBezTo>
                  <a:lnTo>
                    <a:pt x="10800" y="7855"/>
                  </a:lnTo>
                  <a:lnTo>
                    <a:pt x="12273" y="7855"/>
                  </a:lnTo>
                  <a:cubicBezTo>
                    <a:pt x="13745" y="7855"/>
                    <a:pt x="13745" y="9818"/>
                    <a:pt x="15709" y="9818"/>
                  </a:cubicBezTo>
                  <a:lnTo>
                    <a:pt x="17673" y="9818"/>
                  </a:lnTo>
                  <a:cubicBezTo>
                    <a:pt x="18215" y="9818"/>
                    <a:pt x="18655" y="10258"/>
                    <a:pt x="18655" y="10800"/>
                  </a:cubicBezTo>
                  <a:cubicBezTo>
                    <a:pt x="18655" y="10800"/>
                    <a:pt x="18655" y="19636"/>
                    <a:pt x="18655" y="19636"/>
                  </a:cubicBezTo>
                  <a:close/>
                  <a:moveTo>
                    <a:pt x="20618" y="0"/>
                  </a:moveTo>
                  <a:lnTo>
                    <a:pt x="982" y="0"/>
                  </a:lnTo>
                  <a:cubicBezTo>
                    <a:pt x="440" y="0"/>
                    <a:pt x="0" y="440"/>
                    <a:pt x="0" y="982"/>
                  </a:cubicBezTo>
                  <a:lnTo>
                    <a:pt x="0" y="15709"/>
                  </a:lnTo>
                  <a:cubicBezTo>
                    <a:pt x="0" y="16252"/>
                    <a:pt x="440" y="16691"/>
                    <a:pt x="982" y="16691"/>
                  </a:cubicBezTo>
                  <a:lnTo>
                    <a:pt x="1964" y="16691"/>
                  </a:lnTo>
                  <a:lnTo>
                    <a:pt x="1964" y="19636"/>
                  </a:lnTo>
                  <a:cubicBezTo>
                    <a:pt x="1964" y="20721"/>
                    <a:pt x="2843" y="21600"/>
                    <a:pt x="3927" y="21600"/>
                  </a:cubicBezTo>
                  <a:lnTo>
                    <a:pt x="17673" y="21600"/>
                  </a:lnTo>
                  <a:cubicBezTo>
                    <a:pt x="18757" y="21600"/>
                    <a:pt x="19636" y="20721"/>
                    <a:pt x="19636" y="19636"/>
                  </a:cubicBezTo>
                  <a:lnTo>
                    <a:pt x="19636" y="16691"/>
                  </a:lnTo>
                  <a:lnTo>
                    <a:pt x="20618" y="16691"/>
                  </a:lnTo>
                  <a:cubicBezTo>
                    <a:pt x="21160" y="16691"/>
                    <a:pt x="21600" y="16252"/>
                    <a:pt x="21600" y="15709"/>
                  </a:cubicBezTo>
                  <a:lnTo>
                    <a:pt x="21600" y="982"/>
                  </a:lnTo>
                  <a:cubicBezTo>
                    <a:pt x="21600" y="440"/>
                    <a:pt x="21160" y="0"/>
                    <a:pt x="20618" y="0"/>
                  </a:cubicBezTo>
                  <a:moveTo>
                    <a:pt x="10800" y="17673"/>
                  </a:moveTo>
                  <a:cubicBezTo>
                    <a:pt x="9173" y="17673"/>
                    <a:pt x="7855" y="16354"/>
                    <a:pt x="7855" y="14727"/>
                  </a:cubicBezTo>
                  <a:cubicBezTo>
                    <a:pt x="7855" y="13101"/>
                    <a:pt x="9173" y="11782"/>
                    <a:pt x="10800" y="11782"/>
                  </a:cubicBezTo>
                  <a:cubicBezTo>
                    <a:pt x="12427" y="11782"/>
                    <a:pt x="13745" y="13101"/>
                    <a:pt x="13745" y="14727"/>
                  </a:cubicBezTo>
                  <a:cubicBezTo>
                    <a:pt x="13745" y="16354"/>
                    <a:pt x="12427" y="17673"/>
                    <a:pt x="10800" y="17673"/>
                  </a:cubicBezTo>
                  <a:moveTo>
                    <a:pt x="10800" y="10800"/>
                  </a:moveTo>
                  <a:cubicBezTo>
                    <a:pt x="8631" y="10800"/>
                    <a:pt x="6873" y="12558"/>
                    <a:pt x="6873" y="14727"/>
                  </a:cubicBezTo>
                  <a:cubicBezTo>
                    <a:pt x="6873" y="16897"/>
                    <a:pt x="8631" y="18655"/>
                    <a:pt x="10800" y="18655"/>
                  </a:cubicBezTo>
                  <a:cubicBezTo>
                    <a:pt x="12969" y="18655"/>
                    <a:pt x="14727" y="16897"/>
                    <a:pt x="14727" y="14727"/>
                  </a:cubicBezTo>
                  <a:cubicBezTo>
                    <a:pt x="14727" y="12558"/>
                    <a:pt x="12969" y="10800"/>
                    <a:pt x="10800" y="10800"/>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cs typeface="+mn-ea"/>
                <a:sym typeface="+mn-lt"/>
              </a:endParaRPr>
            </a:p>
          </p:txBody>
        </p:sp>
        <p:sp>
          <p:nvSpPr>
            <p:cNvPr id="6" name="Shape 2663">
              <a:extLst>
                <a:ext uri="{FF2B5EF4-FFF2-40B4-BE49-F238E27FC236}">
                  <a16:creationId xmlns:a16="http://schemas.microsoft.com/office/drawing/2014/main" id="{49B05258-378D-994D-826A-84479D3A2A8B}"/>
                </a:ext>
              </a:extLst>
            </p:cNvPr>
            <p:cNvSpPr/>
            <p:nvPr/>
          </p:nvSpPr>
          <p:spPr>
            <a:xfrm>
              <a:off x="1975223" y="4936860"/>
              <a:ext cx="731520" cy="365760"/>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0800" y="5400"/>
                  </a:moveTo>
                  <a:lnTo>
                    <a:pt x="3927" y="10800"/>
                  </a:lnTo>
                  <a:lnTo>
                    <a:pt x="8836" y="10800"/>
                  </a:lnTo>
                  <a:lnTo>
                    <a:pt x="9818" y="16200"/>
                  </a:lnTo>
                  <a:lnTo>
                    <a:pt x="16691" y="10800"/>
                  </a:lnTo>
                  <a:lnTo>
                    <a:pt x="11782" y="10800"/>
                  </a:lnTo>
                  <a:cubicBezTo>
                    <a:pt x="11782" y="10800"/>
                    <a:pt x="10800" y="5400"/>
                    <a:pt x="10800" y="5400"/>
                  </a:cubicBezTo>
                  <a:close/>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cs typeface="+mn-ea"/>
                <a:sym typeface="+mn-lt"/>
              </a:endParaRPr>
            </a:p>
          </p:txBody>
        </p:sp>
        <p:sp>
          <p:nvSpPr>
            <p:cNvPr id="7" name="Shape 2682">
              <a:extLst>
                <a:ext uri="{FF2B5EF4-FFF2-40B4-BE49-F238E27FC236}">
                  <a16:creationId xmlns:a16="http://schemas.microsoft.com/office/drawing/2014/main" id="{B483C9F4-D87D-2C4E-84DC-612DC8052822}"/>
                </a:ext>
              </a:extLst>
            </p:cNvPr>
            <p:cNvSpPr/>
            <p:nvPr/>
          </p:nvSpPr>
          <p:spPr>
            <a:xfrm>
              <a:off x="4739108" y="4480227"/>
              <a:ext cx="457200" cy="457200"/>
            </a:xfrm>
            <a:custGeom>
              <a:avLst/>
              <a:gdLst/>
              <a:ahLst/>
              <a:cxnLst>
                <a:cxn ang="0">
                  <a:pos x="wd2" y="hd2"/>
                </a:cxn>
                <a:cxn ang="5400000">
                  <a:pos x="wd2" y="hd2"/>
                </a:cxn>
                <a:cxn ang="10800000">
                  <a:pos x="wd2" y="hd2"/>
                </a:cxn>
                <a:cxn ang="16200000">
                  <a:pos x="wd2" y="hd2"/>
                </a:cxn>
              </a:cxnLst>
              <a:rect l="0" t="0" r="r" b="b"/>
              <a:pathLst>
                <a:path w="21600" h="21600" extrusionOk="0">
                  <a:moveTo>
                    <a:pt x="20618" y="16691"/>
                  </a:moveTo>
                  <a:cubicBezTo>
                    <a:pt x="20618" y="17775"/>
                    <a:pt x="19739" y="18655"/>
                    <a:pt x="18655" y="18655"/>
                  </a:cubicBezTo>
                  <a:lnTo>
                    <a:pt x="17673" y="18655"/>
                  </a:lnTo>
                  <a:lnTo>
                    <a:pt x="17673" y="14727"/>
                  </a:lnTo>
                  <a:cubicBezTo>
                    <a:pt x="17673" y="14186"/>
                    <a:pt x="17233" y="13745"/>
                    <a:pt x="16691" y="13745"/>
                  </a:cubicBezTo>
                  <a:lnTo>
                    <a:pt x="4909" y="13745"/>
                  </a:lnTo>
                  <a:cubicBezTo>
                    <a:pt x="4367" y="13745"/>
                    <a:pt x="3927" y="14186"/>
                    <a:pt x="3927" y="14727"/>
                  </a:cubicBezTo>
                  <a:lnTo>
                    <a:pt x="3927" y="18655"/>
                  </a:lnTo>
                  <a:lnTo>
                    <a:pt x="2945" y="18655"/>
                  </a:lnTo>
                  <a:cubicBezTo>
                    <a:pt x="1861" y="18655"/>
                    <a:pt x="982" y="17775"/>
                    <a:pt x="982" y="16691"/>
                  </a:cubicBezTo>
                  <a:lnTo>
                    <a:pt x="982" y="8836"/>
                  </a:lnTo>
                  <a:cubicBezTo>
                    <a:pt x="982" y="7752"/>
                    <a:pt x="1861" y="6873"/>
                    <a:pt x="2945" y="6873"/>
                  </a:cubicBezTo>
                  <a:lnTo>
                    <a:pt x="18655" y="6873"/>
                  </a:lnTo>
                  <a:cubicBezTo>
                    <a:pt x="19739" y="6873"/>
                    <a:pt x="20618" y="7752"/>
                    <a:pt x="20618" y="8836"/>
                  </a:cubicBezTo>
                  <a:cubicBezTo>
                    <a:pt x="20618" y="8836"/>
                    <a:pt x="20618" y="16691"/>
                    <a:pt x="20618" y="16691"/>
                  </a:cubicBezTo>
                  <a:close/>
                  <a:moveTo>
                    <a:pt x="16691" y="20618"/>
                  </a:moveTo>
                  <a:lnTo>
                    <a:pt x="4909" y="20618"/>
                  </a:lnTo>
                  <a:lnTo>
                    <a:pt x="4909" y="14727"/>
                  </a:lnTo>
                  <a:lnTo>
                    <a:pt x="16691" y="14727"/>
                  </a:lnTo>
                  <a:cubicBezTo>
                    <a:pt x="16691" y="14727"/>
                    <a:pt x="16691" y="20618"/>
                    <a:pt x="16691" y="20618"/>
                  </a:cubicBezTo>
                  <a:close/>
                  <a:moveTo>
                    <a:pt x="4909" y="982"/>
                  </a:moveTo>
                  <a:lnTo>
                    <a:pt x="16691" y="982"/>
                  </a:lnTo>
                  <a:lnTo>
                    <a:pt x="16691" y="5891"/>
                  </a:lnTo>
                  <a:lnTo>
                    <a:pt x="4909" y="5891"/>
                  </a:lnTo>
                  <a:cubicBezTo>
                    <a:pt x="4909" y="5891"/>
                    <a:pt x="4909" y="982"/>
                    <a:pt x="4909" y="982"/>
                  </a:cubicBezTo>
                  <a:close/>
                  <a:moveTo>
                    <a:pt x="18655" y="5891"/>
                  </a:moveTo>
                  <a:lnTo>
                    <a:pt x="17673" y="5891"/>
                  </a:lnTo>
                  <a:lnTo>
                    <a:pt x="17673" y="982"/>
                  </a:lnTo>
                  <a:cubicBezTo>
                    <a:pt x="17673" y="440"/>
                    <a:pt x="17233" y="0"/>
                    <a:pt x="16691" y="0"/>
                  </a:cubicBezTo>
                  <a:lnTo>
                    <a:pt x="4909" y="0"/>
                  </a:lnTo>
                  <a:cubicBezTo>
                    <a:pt x="4367" y="0"/>
                    <a:pt x="3927" y="440"/>
                    <a:pt x="3927" y="982"/>
                  </a:cubicBezTo>
                  <a:lnTo>
                    <a:pt x="3927" y="5891"/>
                  </a:lnTo>
                  <a:lnTo>
                    <a:pt x="2945" y="5891"/>
                  </a:lnTo>
                  <a:cubicBezTo>
                    <a:pt x="1318" y="5891"/>
                    <a:pt x="0" y="7210"/>
                    <a:pt x="0" y="8836"/>
                  </a:cubicBezTo>
                  <a:lnTo>
                    <a:pt x="0" y="16691"/>
                  </a:lnTo>
                  <a:cubicBezTo>
                    <a:pt x="0" y="18318"/>
                    <a:pt x="1318" y="19636"/>
                    <a:pt x="2945" y="19636"/>
                  </a:cubicBezTo>
                  <a:lnTo>
                    <a:pt x="3927" y="19636"/>
                  </a:lnTo>
                  <a:lnTo>
                    <a:pt x="3927" y="20618"/>
                  </a:lnTo>
                  <a:cubicBezTo>
                    <a:pt x="3927" y="21161"/>
                    <a:pt x="4367" y="21600"/>
                    <a:pt x="4909" y="21600"/>
                  </a:cubicBezTo>
                  <a:lnTo>
                    <a:pt x="16691" y="21600"/>
                  </a:lnTo>
                  <a:cubicBezTo>
                    <a:pt x="17233" y="21600"/>
                    <a:pt x="17673" y="21161"/>
                    <a:pt x="17673" y="20618"/>
                  </a:cubicBezTo>
                  <a:lnTo>
                    <a:pt x="17673" y="19636"/>
                  </a:lnTo>
                  <a:lnTo>
                    <a:pt x="18655" y="19636"/>
                  </a:lnTo>
                  <a:cubicBezTo>
                    <a:pt x="20282" y="19636"/>
                    <a:pt x="21600" y="18318"/>
                    <a:pt x="21600" y="16691"/>
                  </a:cubicBezTo>
                  <a:lnTo>
                    <a:pt x="21600" y="8836"/>
                  </a:lnTo>
                  <a:cubicBezTo>
                    <a:pt x="21600" y="7210"/>
                    <a:pt x="20282" y="5891"/>
                    <a:pt x="18655" y="5891"/>
                  </a:cubicBezTo>
                  <a:moveTo>
                    <a:pt x="17673" y="8836"/>
                  </a:moveTo>
                  <a:cubicBezTo>
                    <a:pt x="17131" y="8836"/>
                    <a:pt x="16691" y="9276"/>
                    <a:pt x="16691" y="9818"/>
                  </a:cubicBezTo>
                  <a:cubicBezTo>
                    <a:pt x="16691" y="10360"/>
                    <a:pt x="17131" y="10800"/>
                    <a:pt x="17673" y="10800"/>
                  </a:cubicBezTo>
                  <a:cubicBezTo>
                    <a:pt x="18214" y="10800"/>
                    <a:pt x="18655" y="10360"/>
                    <a:pt x="18655" y="9818"/>
                  </a:cubicBezTo>
                  <a:cubicBezTo>
                    <a:pt x="18655" y="9276"/>
                    <a:pt x="18214" y="8836"/>
                    <a:pt x="17673" y="8836"/>
                  </a:cubicBezTo>
                  <a:moveTo>
                    <a:pt x="14727" y="8836"/>
                  </a:moveTo>
                  <a:cubicBezTo>
                    <a:pt x="14186" y="8836"/>
                    <a:pt x="13745" y="9276"/>
                    <a:pt x="13745" y="9818"/>
                  </a:cubicBezTo>
                  <a:cubicBezTo>
                    <a:pt x="13745" y="10360"/>
                    <a:pt x="14186" y="10800"/>
                    <a:pt x="14727" y="10800"/>
                  </a:cubicBezTo>
                  <a:cubicBezTo>
                    <a:pt x="15269" y="10800"/>
                    <a:pt x="15709" y="10360"/>
                    <a:pt x="15709" y="9818"/>
                  </a:cubicBezTo>
                  <a:cubicBezTo>
                    <a:pt x="15709" y="9276"/>
                    <a:pt x="15269" y="8836"/>
                    <a:pt x="14727" y="8836"/>
                  </a:cubicBezTo>
                  <a:moveTo>
                    <a:pt x="7364" y="16691"/>
                  </a:moveTo>
                  <a:lnTo>
                    <a:pt x="12273" y="16691"/>
                  </a:lnTo>
                  <a:cubicBezTo>
                    <a:pt x="12544" y="16691"/>
                    <a:pt x="12764" y="16472"/>
                    <a:pt x="12764" y="16200"/>
                  </a:cubicBezTo>
                  <a:cubicBezTo>
                    <a:pt x="12764" y="15929"/>
                    <a:pt x="12544" y="15709"/>
                    <a:pt x="12273" y="15709"/>
                  </a:cubicBezTo>
                  <a:lnTo>
                    <a:pt x="7364" y="15709"/>
                  </a:lnTo>
                  <a:cubicBezTo>
                    <a:pt x="7092" y="15709"/>
                    <a:pt x="6873" y="15929"/>
                    <a:pt x="6873" y="16200"/>
                  </a:cubicBezTo>
                  <a:cubicBezTo>
                    <a:pt x="6873" y="16472"/>
                    <a:pt x="7092" y="16691"/>
                    <a:pt x="7364" y="16691"/>
                  </a:cubicBezTo>
                  <a:moveTo>
                    <a:pt x="7364" y="18655"/>
                  </a:moveTo>
                  <a:lnTo>
                    <a:pt x="14236" y="18655"/>
                  </a:lnTo>
                  <a:cubicBezTo>
                    <a:pt x="14508" y="18655"/>
                    <a:pt x="14727" y="18435"/>
                    <a:pt x="14727" y="18164"/>
                  </a:cubicBezTo>
                  <a:cubicBezTo>
                    <a:pt x="14727" y="17893"/>
                    <a:pt x="14508" y="17673"/>
                    <a:pt x="14236" y="17673"/>
                  </a:cubicBezTo>
                  <a:lnTo>
                    <a:pt x="7364" y="17673"/>
                  </a:lnTo>
                  <a:cubicBezTo>
                    <a:pt x="7092" y="17673"/>
                    <a:pt x="6873" y="17893"/>
                    <a:pt x="6873" y="18164"/>
                  </a:cubicBezTo>
                  <a:cubicBezTo>
                    <a:pt x="6873" y="18435"/>
                    <a:pt x="7092" y="18655"/>
                    <a:pt x="7364" y="18655"/>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cs typeface="+mn-ea"/>
                <a:sym typeface="+mn-lt"/>
              </a:endParaRPr>
            </a:p>
          </p:txBody>
        </p:sp>
        <p:sp>
          <p:nvSpPr>
            <p:cNvPr id="8" name="Shape 2688">
              <a:extLst>
                <a:ext uri="{FF2B5EF4-FFF2-40B4-BE49-F238E27FC236}">
                  <a16:creationId xmlns:a16="http://schemas.microsoft.com/office/drawing/2014/main" id="{2A7AC15F-5369-7A4C-BD51-C9842503AE35}"/>
                </a:ext>
              </a:extLst>
            </p:cNvPr>
            <p:cNvSpPr/>
            <p:nvPr/>
          </p:nvSpPr>
          <p:spPr>
            <a:xfrm>
              <a:off x="2144199" y="2641673"/>
              <a:ext cx="548640" cy="548640"/>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cs typeface="+mn-ea"/>
                <a:sym typeface="+mn-lt"/>
              </a:endParaRPr>
            </a:p>
          </p:txBody>
        </p:sp>
      </p:grpSp>
      <p:sp>
        <p:nvSpPr>
          <p:cNvPr id="165" name="文本框 164">
            <a:extLst>
              <a:ext uri="{FF2B5EF4-FFF2-40B4-BE49-F238E27FC236}">
                <a16:creationId xmlns:a16="http://schemas.microsoft.com/office/drawing/2014/main" id="{EC776914-FE58-A55C-4DB9-E76CA85C747A}"/>
              </a:ext>
            </a:extLst>
          </p:cNvPr>
          <p:cNvSpPr txBox="1"/>
          <p:nvPr/>
        </p:nvSpPr>
        <p:spPr>
          <a:xfrm>
            <a:off x="6168058" y="1107986"/>
            <a:ext cx="5628641" cy="4401205"/>
          </a:xfrm>
          <a:prstGeom prst="rect">
            <a:avLst/>
          </a:prstGeom>
          <a:noFill/>
        </p:spPr>
        <p:txBody>
          <a:bodyPr wrap="square" rtlCol="0">
            <a:spAutoFit/>
          </a:bodyPr>
          <a:lstStyle/>
          <a:p>
            <a:pPr lvl="0" algn="just" defTabSz="1217930">
              <a:defRPr/>
            </a:pPr>
            <a:r>
              <a:rPr lang="en-US" altLang="zh-CN" sz="2800" dirty="0">
                <a:solidFill>
                  <a:schemeClr val="bg1">
                    <a:lumMod val="50000"/>
                  </a:schemeClr>
                </a:solidFill>
                <a:cs typeface="+mn-ea"/>
                <a:sym typeface="+mn-lt"/>
              </a:rPr>
              <a:t>The biggest function and benefit of software rearchitecting is to reduce the overall complexity of the system or software. The complexity in software development is of course as low as possible. In the actual software development process, in addition to the complexity of logic and design, complexity involves all aspects.</a:t>
            </a:r>
            <a:endParaRPr kumimoji="0" lang="zh-CN" altLang="en-US" sz="2800" b="0" i="0" u="none" strike="noStrike" kern="1200" cap="none" spc="0" normalizeH="0" baseline="0" noProof="0" dirty="0">
              <a:ln>
                <a:noFill/>
              </a:ln>
              <a:solidFill>
                <a:schemeClr val="bg1">
                  <a:lumMod val="50000"/>
                </a:schemeClr>
              </a:solidFill>
              <a:effectLst/>
              <a:uLnTx/>
              <a:uFillTx/>
              <a:cs typeface="+mn-ea"/>
              <a:sym typeface="+mn-lt"/>
            </a:endParaRPr>
          </a:p>
        </p:txBody>
      </p:sp>
    </p:spTree>
    <p:extLst>
      <p:ext uri="{BB962C8B-B14F-4D97-AF65-F5344CB8AC3E}">
        <p14:creationId xmlns:p14="http://schemas.microsoft.com/office/powerpoint/2010/main" val="453823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23">
            <a:extLst>
              <a:ext uri="{FF2B5EF4-FFF2-40B4-BE49-F238E27FC236}">
                <a16:creationId xmlns:a16="http://schemas.microsoft.com/office/drawing/2014/main" id="{5DD7249C-A3C0-4420-8D77-E990EC4B36D5}"/>
              </a:ext>
            </a:extLst>
          </p:cNvPr>
          <p:cNvGrpSpPr/>
          <p:nvPr/>
        </p:nvGrpSpPr>
        <p:grpSpPr>
          <a:xfrm>
            <a:off x="375348" y="373683"/>
            <a:ext cx="11818027" cy="6484318"/>
            <a:chOff x="375348" y="373683"/>
            <a:chExt cx="11818027" cy="6484318"/>
          </a:xfrm>
        </p:grpSpPr>
        <p:grpSp>
          <p:nvGrpSpPr>
            <p:cNvPr id="43" name="Group 63">
              <a:extLst>
                <a:ext uri="{FF2B5EF4-FFF2-40B4-BE49-F238E27FC236}">
                  <a16:creationId xmlns:a16="http://schemas.microsoft.com/office/drawing/2014/main" id="{083A7D57-E54C-45A2-BC66-168428E11A4F}"/>
                </a:ext>
              </a:extLst>
            </p:cNvPr>
            <p:cNvGrpSpPr/>
            <p:nvPr/>
          </p:nvGrpSpPr>
          <p:grpSpPr>
            <a:xfrm>
              <a:off x="375348" y="373683"/>
              <a:ext cx="2103692" cy="547070"/>
              <a:chOff x="9276748" y="98785"/>
              <a:chExt cx="2103692" cy="547070"/>
            </a:xfrm>
            <a:gradFill>
              <a:gsLst>
                <a:gs pos="0">
                  <a:schemeClr val="accent1"/>
                </a:gs>
                <a:gs pos="100000">
                  <a:schemeClr val="accent2"/>
                </a:gs>
              </a:gsLst>
              <a:lin ang="0" scaled="1"/>
            </a:gradFill>
          </p:grpSpPr>
          <p:grpSp>
            <p:nvGrpSpPr>
              <p:cNvPr id="46" name="Group 64">
                <a:extLst>
                  <a:ext uri="{FF2B5EF4-FFF2-40B4-BE49-F238E27FC236}">
                    <a16:creationId xmlns:a16="http://schemas.microsoft.com/office/drawing/2014/main" id="{278BE45E-8D9A-4651-B9E0-2C3A80955B5D}"/>
                  </a:ext>
                </a:extLst>
              </p:cNvPr>
              <p:cNvGrpSpPr/>
              <p:nvPr/>
            </p:nvGrpSpPr>
            <p:grpSpPr>
              <a:xfrm>
                <a:off x="9276748" y="98785"/>
                <a:ext cx="2103692" cy="547070"/>
                <a:chOff x="9276748" y="98785"/>
                <a:chExt cx="2103692" cy="547070"/>
              </a:xfrm>
              <a:grpFill/>
            </p:grpSpPr>
            <p:sp>
              <p:nvSpPr>
                <p:cNvPr id="48" name="Rectangle: Rounded Corners 71">
                  <a:extLst>
                    <a:ext uri="{FF2B5EF4-FFF2-40B4-BE49-F238E27FC236}">
                      <a16:creationId xmlns:a16="http://schemas.microsoft.com/office/drawing/2014/main" id="{8F02C8D5-DA81-4E44-A0C5-0AC75F0935E2}"/>
                    </a:ext>
                  </a:extLst>
                </p:cNvPr>
                <p:cNvSpPr/>
                <p:nvPr/>
              </p:nvSpPr>
              <p:spPr>
                <a:xfrm>
                  <a:off x="9827030" y="98785"/>
                  <a:ext cx="1553410"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49" name="Oval 72">
                  <a:extLst>
                    <a:ext uri="{FF2B5EF4-FFF2-40B4-BE49-F238E27FC236}">
                      <a16:creationId xmlns:a16="http://schemas.microsoft.com/office/drawing/2014/main" id="{1B097092-E9F9-4A6C-A926-CBCFAA0EACAB}"/>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47" name="Freeform 6">
                <a:extLst>
                  <a:ext uri="{FF2B5EF4-FFF2-40B4-BE49-F238E27FC236}">
                    <a16:creationId xmlns:a16="http://schemas.microsoft.com/office/drawing/2014/main" id="{46567E29-E2AB-4FEA-9F43-5929393EA30F}"/>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44" name="文本框 49">
              <a:extLst>
                <a:ext uri="{FF2B5EF4-FFF2-40B4-BE49-F238E27FC236}">
                  <a16:creationId xmlns:a16="http://schemas.microsoft.com/office/drawing/2014/main" id="{603295CB-A99A-4569-B9A7-1ED5A37BE78D}"/>
                </a:ext>
              </a:extLst>
            </p:cNvPr>
            <p:cNvSpPr txBox="1"/>
            <p:nvPr/>
          </p:nvSpPr>
          <p:spPr>
            <a:xfrm>
              <a:off x="1222065" y="460030"/>
              <a:ext cx="960539" cy="374375"/>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en-GB" altLang="zh-CN" dirty="0">
                  <a:solidFill>
                    <a:schemeClr val="bg1"/>
                  </a:solidFill>
                  <a:latin typeface="+mn-lt"/>
                  <a:ea typeface="+mn-ea"/>
                  <a:cs typeface="+mn-ea"/>
                  <a:sym typeface="+mn-lt"/>
                </a:rPr>
                <a:t>Benefits</a:t>
              </a:r>
              <a:endParaRPr lang="zh-CN" altLang="en-US" sz="1600" dirty="0">
                <a:solidFill>
                  <a:schemeClr val="bg1"/>
                </a:solidFill>
                <a:latin typeface="+mn-lt"/>
                <a:ea typeface="+mn-ea"/>
                <a:cs typeface="+mn-ea"/>
                <a:sym typeface="+mn-lt"/>
              </a:endParaRPr>
            </a:p>
          </p:txBody>
        </p:sp>
        <p:sp>
          <p:nvSpPr>
            <p:cNvPr id="45" name="Freeform: Shape 3">
              <a:extLst>
                <a:ext uri="{FF2B5EF4-FFF2-40B4-BE49-F238E27FC236}">
                  <a16:creationId xmlns:a16="http://schemas.microsoft.com/office/drawing/2014/main" id="{15246992-A4C9-4141-998C-B0147660FEA8}"/>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34" name="矩形 33">
            <a:extLst>
              <a:ext uri="{FF2B5EF4-FFF2-40B4-BE49-F238E27FC236}">
                <a16:creationId xmlns:a16="http://schemas.microsoft.com/office/drawing/2014/main" id="{594BFCF8-EA7A-4C4E-BD87-6AC808219202}"/>
              </a:ext>
            </a:extLst>
          </p:cNvPr>
          <p:cNvSpPr/>
          <p:nvPr/>
        </p:nvSpPr>
        <p:spPr>
          <a:xfrm>
            <a:off x="418560" y="1534412"/>
            <a:ext cx="3385973" cy="2383914"/>
          </a:xfrm>
          <a:prstGeom prst="rect">
            <a:avLst/>
          </a:prstGeom>
        </p:spPr>
        <p:txBody>
          <a:bodyPr wrap="square" lIns="91433" tIns="45716" rIns="91433" bIns="45716">
            <a:spAutoFit/>
          </a:bodyPr>
          <a:lstStyle/>
          <a:p>
            <a:pPr lvl="0" algn="just">
              <a:lnSpc>
                <a:spcPts val="2000"/>
              </a:lnSpc>
              <a:defRPr/>
            </a:pPr>
            <a:r>
              <a:rPr lang="en-US" altLang="zh-CN" sz="1400" dirty="0">
                <a:solidFill>
                  <a:schemeClr val="bg1">
                    <a:lumMod val="50000"/>
                  </a:schemeClr>
                </a:solidFill>
                <a:cs typeface="+mn-ea"/>
                <a:sym typeface="+mn-lt"/>
              </a:rPr>
              <a:t>The complexity of program logic can be reduced by avoiding the occurrence of branches as much as possible, and placing program branching at the highest logical level if it is unavoidable. This is because divergent branching in lower layer processing can dramatically increase the complexity of the program, making it harder to maintain.</a:t>
            </a:r>
            <a:endParaRPr lang="zh-CN" altLang="en-US" sz="1400" dirty="0">
              <a:solidFill>
                <a:schemeClr val="bg1">
                  <a:lumMod val="50000"/>
                </a:schemeClr>
              </a:solidFill>
              <a:cs typeface="+mn-ea"/>
              <a:sym typeface="+mn-lt"/>
            </a:endParaRPr>
          </a:p>
        </p:txBody>
      </p:sp>
      <p:sp>
        <p:nvSpPr>
          <p:cNvPr id="35" name="矩形 34">
            <a:extLst>
              <a:ext uri="{FF2B5EF4-FFF2-40B4-BE49-F238E27FC236}">
                <a16:creationId xmlns:a16="http://schemas.microsoft.com/office/drawing/2014/main" id="{BE0FE46C-8F11-3E40-85E4-A57FA6B320DD}"/>
              </a:ext>
            </a:extLst>
          </p:cNvPr>
          <p:cNvSpPr/>
          <p:nvPr/>
        </p:nvSpPr>
        <p:spPr>
          <a:xfrm>
            <a:off x="1262343" y="1156999"/>
            <a:ext cx="1667737" cy="378557"/>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860" b="1" noProof="0" dirty="0">
                <a:ln>
                  <a:noFill/>
                </a:ln>
                <a:solidFill>
                  <a:schemeClr val="tx1">
                    <a:lumMod val="75000"/>
                    <a:lumOff val="25000"/>
                  </a:schemeClr>
                </a:solidFill>
                <a:effectLst/>
                <a:uLnTx/>
                <a:uFillTx/>
                <a:cs typeface="+mn-ea"/>
                <a:sym typeface="+mn-lt"/>
              </a:rPr>
              <a:t>Program Logic</a:t>
            </a:r>
            <a:endParaRPr kumimoji="0" lang="zh-CN" altLang="en-US" sz="1860" b="1"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36" name="矩形 35">
            <a:extLst>
              <a:ext uri="{FF2B5EF4-FFF2-40B4-BE49-F238E27FC236}">
                <a16:creationId xmlns:a16="http://schemas.microsoft.com/office/drawing/2014/main" id="{D967844B-8698-9A47-9C8B-92E8F1FB4CF0}"/>
              </a:ext>
            </a:extLst>
          </p:cNvPr>
          <p:cNvSpPr/>
          <p:nvPr/>
        </p:nvSpPr>
        <p:spPr>
          <a:xfrm>
            <a:off x="4246994" y="1534412"/>
            <a:ext cx="3689838" cy="2640395"/>
          </a:xfrm>
          <a:prstGeom prst="rect">
            <a:avLst/>
          </a:prstGeom>
        </p:spPr>
        <p:txBody>
          <a:bodyPr wrap="square" lIns="91433" tIns="45716" rIns="91433" bIns="45716">
            <a:spAutoFit/>
          </a:bodyPr>
          <a:lstStyle/>
          <a:p>
            <a:pPr lvl="0" algn="just">
              <a:lnSpc>
                <a:spcPts val="2000"/>
              </a:lnSpc>
              <a:defRPr/>
            </a:pPr>
            <a:r>
              <a:rPr lang="en-US" altLang="zh-CN" sz="1400" dirty="0">
                <a:solidFill>
                  <a:schemeClr val="bg1">
                    <a:lumMod val="50000"/>
                  </a:schemeClr>
                </a:solidFill>
                <a:cs typeface="+mn-ea"/>
                <a:sym typeface="+mn-lt"/>
              </a:rPr>
              <a:t>Architecture design involves module and system design, and it is necessary to extract common modules or subsystems that can be called by other business modules or systems. When calling these public functions, the simpler the better, so that the caller does not need to care about the specific internal implementation, only needs to know how to use it. This allows developers to focus on the design of the business or service code.</a:t>
            </a:r>
            <a:endParaRPr lang="zh-CN" altLang="en-US" sz="1400" dirty="0">
              <a:solidFill>
                <a:schemeClr val="bg1">
                  <a:lumMod val="50000"/>
                </a:schemeClr>
              </a:solidFill>
              <a:cs typeface="+mn-ea"/>
              <a:sym typeface="+mn-lt"/>
            </a:endParaRPr>
          </a:p>
        </p:txBody>
      </p:sp>
      <p:sp>
        <p:nvSpPr>
          <p:cNvPr id="37" name="矩形 36">
            <a:extLst>
              <a:ext uri="{FF2B5EF4-FFF2-40B4-BE49-F238E27FC236}">
                <a16:creationId xmlns:a16="http://schemas.microsoft.com/office/drawing/2014/main" id="{0C32EC5E-3C5F-0840-945F-C38DC5916604}"/>
              </a:ext>
            </a:extLst>
          </p:cNvPr>
          <p:cNvSpPr/>
          <p:nvPr/>
        </p:nvSpPr>
        <p:spPr>
          <a:xfrm>
            <a:off x="8970560" y="1156999"/>
            <a:ext cx="2368700" cy="378557"/>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860" b="1" noProof="0" dirty="0">
                <a:ln>
                  <a:noFill/>
                </a:ln>
                <a:solidFill>
                  <a:schemeClr val="tx1">
                    <a:lumMod val="75000"/>
                    <a:lumOff val="25000"/>
                  </a:schemeClr>
                </a:solidFill>
                <a:effectLst/>
                <a:uLnTx/>
                <a:uFillTx/>
                <a:cs typeface="+mn-ea"/>
                <a:sym typeface="+mn-lt"/>
              </a:rPr>
              <a:t>System Development</a:t>
            </a:r>
            <a:endParaRPr kumimoji="0" lang="zh-CN" altLang="en-US" sz="1860" b="1"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38" name="矩形 37">
            <a:extLst>
              <a:ext uri="{FF2B5EF4-FFF2-40B4-BE49-F238E27FC236}">
                <a16:creationId xmlns:a16="http://schemas.microsoft.com/office/drawing/2014/main" id="{C898FFB3-D0D1-3C4B-9B30-3BFE01F0481A}"/>
              </a:ext>
            </a:extLst>
          </p:cNvPr>
          <p:cNvSpPr/>
          <p:nvPr/>
        </p:nvSpPr>
        <p:spPr>
          <a:xfrm>
            <a:off x="8471030" y="1549588"/>
            <a:ext cx="3302410" cy="2383914"/>
          </a:xfrm>
          <a:prstGeom prst="rect">
            <a:avLst/>
          </a:prstGeom>
        </p:spPr>
        <p:txBody>
          <a:bodyPr wrap="square" lIns="91433" tIns="45716" rIns="91433" bIns="45716">
            <a:spAutoFit/>
          </a:bodyPr>
          <a:lstStyle/>
          <a:p>
            <a:pPr lvl="0" algn="just">
              <a:lnSpc>
                <a:spcPts val="2000"/>
              </a:lnSpc>
              <a:defRPr/>
            </a:pPr>
            <a:r>
              <a:rPr lang="en-US" altLang="zh-CN" sz="1400" dirty="0">
                <a:solidFill>
                  <a:schemeClr val="bg1">
                    <a:lumMod val="50000"/>
                  </a:schemeClr>
                </a:solidFill>
                <a:cs typeface="+mn-ea"/>
                <a:sym typeface="+mn-lt"/>
              </a:rPr>
              <a:t>System deployment consists of several different phases such as development, testing, and production. The fewer steps required for deployment, the less error-prone it is. Writing batch files can simplify the deployment steps of external users, turning multiple steps into one step, thereby reducing the complexity of system deployment.</a:t>
            </a:r>
            <a:endParaRPr lang="zh-CN" altLang="en-US" sz="1400" dirty="0">
              <a:solidFill>
                <a:schemeClr val="bg1">
                  <a:lumMod val="50000"/>
                </a:schemeClr>
              </a:solidFill>
              <a:cs typeface="+mn-ea"/>
              <a:sym typeface="+mn-lt"/>
            </a:endParaRPr>
          </a:p>
        </p:txBody>
      </p:sp>
      <p:sp>
        <p:nvSpPr>
          <p:cNvPr id="39" name="矩形 38">
            <a:extLst>
              <a:ext uri="{FF2B5EF4-FFF2-40B4-BE49-F238E27FC236}">
                <a16:creationId xmlns:a16="http://schemas.microsoft.com/office/drawing/2014/main" id="{FE8A0CA2-50DF-DE45-9C9E-71E108919D04}"/>
              </a:ext>
            </a:extLst>
          </p:cNvPr>
          <p:cNvSpPr/>
          <p:nvPr/>
        </p:nvSpPr>
        <p:spPr>
          <a:xfrm>
            <a:off x="5023765" y="1156999"/>
            <a:ext cx="2143499" cy="378557"/>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860" b="1" noProof="0" dirty="0">
                <a:ln>
                  <a:noFill/>
                </a:ln>
                <a:solidFill>
                  <a:schemeClr val="tx1">
                    <a:lumMod val="75000"/>
                    <a:lumOff val="25000"/>
                  </a:schemeClr>
                </a:solidFill>
                <a:effectLst/>
                <a:uLnTx/>
                <a:uFillTx/>
                <a:cs typeface="+mn-ea"/>
                <a:sym typeface="+mn-lt"/>
              </a:rPr>
              <a:t>Architecture Design</a:t>
            </a:r>
            <a:endParaRPr kumimoji="0" lang="zh-CN" altLang="en-US" sz="1860" b="1"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40" name="矩形 39">
            <a:extLst>
              <a:ext uri="{FF2B5EF4-FFF2-40B4-BE49-F238E27FC236}">
                <a16:creationId xmlns:a16="http://schemas.microsoft.com/office/drawing/2014/main" id="{EFD68709-CD0F-B945-99CB-6522B8E1897C}"/>
              </a:ext>
            </a:extLst>
          </p:cNvPr>
          <p:cNvSpPr/>
          <p:nvPr/>
        </p:nvSpPr>
        <p:spPr>
          <a:xfrm>
            <a:off x="418560" y="4613364"/>
            <a:ext cx="4513909" cy="1870953"/>
          </a:xfrm>
          <a:prstGeom prst="rect">
            <a:avLst/>
          </a:prstGeom>
        </p:spPr>
        <p:txBody>
          <a:bodyPr wrap="square" lIns="91433" tIns="45716" rIns="91433" bIns="45716">
            <a:spAutoFit/>
          </a:bodyPr>
          <a:lstStyle/>
          <a:p>
            <a:pPr lvl="0" algn="just">
              <a:lnSpc>
                <a:spcPts val="2000"/>
              </a:lnSpc>
              <a:defRPr/>
            </a:pPr>
            <a:r>
              <a:rPr lang="en-US" altLang="zh-CN" sz="1400" dirty="0">
                <a:solidFill>
                  <a:schemeClr val="bg1">
                    <a:lumMod val="50000"/>
                  </a:schemeClr>
                </a:solidFill>
                <a:cs typeface="+mn-ea"/>
                <a:sym typeface="+mn-lt"/>
              </a:rPr>
              <a:t>Testing is divided into White Box Testing and Black Box Testing. The complexity of White Box Testing is directly related to the complexity of the code level. To avoid making the code of this part of White Box Testing deviate from the design of the actual business code, it is important to pay attention to the documentation of test steps and expected results.</a:t>
            </a:r>
            <a:endParaRPr lang="zh-CN" altLang="en-US" sz="1400" dirty="0">
              <a:solidFill>
                <a:schemeClr val="bg1">
                  <a:lumMod val="50000"/>
                </a:schemeClr>
              </a:solidFill>
              <a:cs typeface="+mn-ea"/>
              <a:sym typeface="+mn-lt"/>
            </a:endParaRPr>
          </a:p>
        </p:txBody>
      </p:sp>
      <p:sp>
        <p:nvSpPr>
          <p:cNvPr id="41" name="矩形 40">
            <a:extLst>
              <a:ext uri="{FF2B5EF4-FFF2-40B4-BE49-F238E27FC236}">
                <a16:creationId xmlns:a16="http://schemas.microsoft.com/office/drawing/2014/main" id="{6CF5B7A1-146F-994F-9785-834551C79F6E}"/>
              </a:ext>
            </a:extLst>
          </p:cNvPr>
          <p:cNvSpPr/>
          <p:nvPr/>
        </p:nvSpPr>
        <p:spPr>
          <a:xfrm>
            <a:off x="1942996" y="4239679"/>
            <a:ext cx="954614" cy="375920"/>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860" b="1" noProof="0" dirty="0">
                <a:ln>
                  <a:noFill/>
                </a:ln>
                <a:solidFill>
                  <a:schemeClr val="tx1">
                    <a:lumMod val="75000"/>
                    <a:lumOff val="25000"/>
                  </a:schemeClr>
                </a:solidFill>
                <a:effectLst/>
                <a:uLnTx/>
                <a:uFillTx/>
                <a:cs typeface="+mn-ea"/>
                <a:sym typeface="+mn-lt"/>
              </a:rPr>
              <a:t>Testing</a:t>
            </a:r>
            <a:endParaRPr kumimoji="0" lang="zh-CN" altLang="en-US" sz="1860" b="1"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2" name="矩形 1">
            <a:extLst>
              <a:ext uri="{FF2B5EF4-FFF2-40B4-BE49-F238E27FC236}">
                <a16:creationId xmlns:a16="http://schemas.microsoft.com/office/drawing/2014/main" id="{168439E6-7CCD-DED8-25B6-A81959BE35FA}"/>
              </a:ext>
            </a:extLst>
          </p:cNvPr>
          <p:cNvSpPr/>
          <p:nvPr/>
        </p:nvSpPr>
        <p:spPr>
          <a:xfrm>
            <a:off x="8379293" y="4239679"/>
            <a:ext cx="1435267" cy="375920"/>
          </a:xfrm>
          <a:prstGeom prst="rect">
            <a:avLst/>
          </a:prstGeom>
        </p:spPr>
        <p:txBody>
          <a:bodyPr wrap="square" lIns="91433" tIns="45716" rIns="91433" bIns="45716">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860" b="1" noProof="0" dirty="0">
                <a:ln>
                  <a:noFill/>
                </a:ln>
                <a:solidFill>
                  <a:schemeClr val="tx1">
                    <a:lumMod val="75000"/>
                    <a:lumOff val="25000"/>
                  </a:schemeClr>
                </a:solidFill>
                <a:effectLst/>
                <a:uLnTx/>
                <a:uFillTx/>
                <a:cs typeface="+mn-ea"/>
                <a:sym typeface="+mn-lt"/>
              </a:rPr>
              <a:t>Technology</a:t>
            </a:r>
            <a:endParaRPr kumimoji="0" lang="zh-CN" altLang="en-US" sz="1860" b="1"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27" name="矩形 26">
            <a:extLst>
              <a:ext uri="{FF2B5EF4-FFF2-40B4-BE49-F238E27FC236}">
                <a16:creationId xmlns:a16="http://schemas.microsoft.com/office/drawing/2014/main" id="{1A343F8E-27E1-23EF-CFA3-E484872A2705}"/>
              </a:ext>
            </a:extLst>
          </p:cNvPr>
          <p:cNvSpPr/>
          <p:nvPr/>
        </p:nvSpPr>
        <p:spPr>
          <a:xfrm>
            <a:off x="6713605" y="4572123"/>
            <a:ext cx="4513909" cy="1357992"/>
          </a:xfrm>
          <a:prstGeom prst="rect">
            <a:avLst/>
          </a:prstGeom>
        </p:spPr>
        <p:txBody>
          <a:bodyPr wrap="square" lIns="91433" tIns="45716" rIns="91433" bIns="45716">
            <a:spAutoFit/>
          </a:bodyPr>
          <a:lstStyle/>
          <a:p>
            <a:pPr lvl="0" algn="just">
              <a:lnSpc>
                <a:spcPts val="2000"/>
              </a:lnSpc>
              <a:defRPr/>
            </a:pPr>
            <a:r>
              <a:rPr lang="en-US" altLang="zh-CN" sz="1400" dirty="0">
                <a:solidFill>
                  <a:schemeClr val="bg1">
                    <a:lumMod val="50000"/>
                  </a:schemeClr>
                </a:solidFill>
                <a:cs typeface="+mn-ea"/>
                <a:sym typeface="+mn-lt"/>
              </a:rPr>
              <a:t>The complexity of technology can be reduced by avoiding the use of old technology and simplifying the learning process. By doing so, development efficiency can be improved, and the maintainability of the entire project can be enhanced.</a:t>
            </a:r>
            <a:endParaRPr lang="zh-CN" altLang="en-US" sz="1400" dirty="0">
              <a:solidFill>
                <a:schemeClr val="bg1">
                  <a:lumMod val="50000"/>
                </a:schemeClr>
              </a:solidFill>
              <a:cs typeface="+mn-ea"/>
              <a:sym typeface="+mn-lt"/>
            </a:endParaRPr>
          </a:p>
        </p:txBody>
      </p:sp>
    </p:spTree>
    <p:extLst>
      <p:ext uri="{BB962C8B-B14F-4D97-AF65-F5344CB8AC3E}">
        <p14:creationId xmlns:p14="http://schemas.microsoft.com/office/powerpoint/2010/main" val="3461356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3">
            <a:extLst>
              <a:ext uri="{FF2B5EF4-FFF2-40B4-BE49-F238E27FC236}">
                <a16:creationId xmlns:a16="http://schemas.microsoft.com/office/drawing/2014/main" id="{82A0AF0F-A25A-5D41-ADDB-932BA8AF15DE}"/>
              </a:ext>
            </a:extLst>
          </p:cNvPr>
          <p:cNvSpPr/>
          <p:nvPr/>
        </p:nvSpPr>
        <p:spPr>
          <a:xfrm>
            <a:off x="7745506" y="2384612"/>
            <a:ext cx="4446495" cy="4473389"/>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 name="Rounded Rectangle 9">
            <a:extLst>
              <a:ext uri="{FF2B5EF4-FFF2-40B4-BE49-F238E27FC236}">
                <a16:creationId xmlns:a16="http://schemas.microsoft.com/office/drawing/2014/main" id="{1C63F15C-9600-F24A-9A09-0AF390EA3D2B}"/>
              </a:ext>
            </a:extLst>
          </p:cNvPr>
          <p:cNvSpPr/>
          <p:nvPr/>
        </p:nvSpPr>
        <p:spPr>
          <a:xfrm>
            <a:off x="1926395" y="1546932"/>
            <a:ext cx="8406682" cy="4268844"/>
          </a:xfrm>
          <a:prstGeom prst="roundRect">
            <a:avLst/>
          </a:prstGeom>
          <a:gradFill>
            <a:gsLst>
              <a:gs pos="0">
                <a:schemeClr val="accent1">
                  <a:alpha val="9000"/>
                </a:schemeClr>
              </a:gs>
              <a:gs pos="100000">
                <a:schemeClr val="accent2">
                  <a:alpha val="47000"/>
                </a:schemeClr>
              </a:gs>
            </a:gsLst>
            <a:lin ang="2700000" scaled="1"/>
          </a:gra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 name="Rounded Rectangle 9">
            <a:extLst>
              <a:ext uri="{FF2B5EF4-FFF2-40B4-BE49-F238E27FC236}">
                <a16:creationId xmlns:a16="http://schemas.microsoft.com/office/drawing/2014/main" id="{5DA61272-2A83-3E4B-B3EC-3BD56F72E378}"/>
              </a:ext>
            </a:extLst>
          </p:cNvPr>
          <p:cNvSpPr/>
          <p:nvPr/>
        </p:nvSpPr>
        <p:spPr>
          <a:xfrm>
            <a:off x="2144682" y="1959390"/>
            <a:ext cx="7736042" cy="3416316"/>
          </a:xfrm>
          <a:prstGeom prst="roundRect">
            <a:avLst/>
          </a:prstGeom>
          <a:solidFill>
            <a:schemeClr val="bg1"/>
          </a:solidFill>
          <a:ln>
            <a:noFill/>
          </a:ln>
          <a:effectLst>
            <a:outerShdw blurRad="7112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 name="Freeform: Shape 3">
            <a:extLst>
              <a:ext uri="{FF2B5EF4-FFF2-40B4-BE49-F238E27FC236}">
                <a16:creationId xmlns:a16="http://schemas.microsoft.com/office/drawing/2014/main" id="{B9AC5E48-F478-334E-AB57-AB72CE7BA692}"/>
              </a:ext>
            </a:extLst>
          </p:cNvPr>
          <p:cNvSpPr/>
          <p:nvPr/>
        </p:nvSpPr>
        <p:spPr>
          <a:xfrm rot="5400000">
            <a:off x="78970" y="5473930"/>
            <a:ext cx="1305098" cy="1463041"/>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Oval 3">
            <a:extLst>
              <a:ext uri="{FF2B5EF4-FFF2-40B4-BE49-F238E27FC236}">
                <a16:creationId xmlns:a16="http://schemas.microsoft.com/office/drawing/2014/main" id="{033681F6-1E60-DC4A-BDD1-57FB339D8F95}"/>
              </a:ext>
            </a:extLst>
          </p:cNvPr>
          <p:cNvSpPr/>
          <p:nvPr/>
        </p:nvSpPr>
        <p:spPr>
          <a:xfrm>
            <a:off x="750794" y="1907800"/>
            <a:ext cx="3529106" cy="3529106"/>
          </a:xfrm>
          <a:prstGeom prst="ellipse">
            <a:avLst/>
          </a:prstGeom>
          <a:solidFill>
            <a:schemeClr val="bg1"/>
          </a:solidFill>
          <a:ln>
            <a:noFill/>
          </a:ln>
          <a:effectLst>
            <a:outerShdw blurRad="876300" dist="215900" dir="5400000" sx="91000" sy="91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文本框 21">
            <a:extLst>
              <a:ext uri="{FF2B5EF4-FFF2-40B4-BE49-F238E27FC236}">
                <a16:creationId xmlns:a16="http://schemas.microsoft.com/office/drawing/2014/main" id="{6AF899A5-F67C-EE42-8A65-DF26831098BA}"/>
              </a:ext>
            </a:extLst>
          </p:cNvPr>
          <p:cNvSpPr txBox="1"/>
          <p:nvPr/>
        </p:nvSpPr>
        <p:spPr>
          <a:xfrm>
            <a:off x="1744624" y="2887523"/>
            <a:ext cx="1541446" cy="15696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defRPr sz="11500" b="1">
                <a:solidFill>
                  <a:srgbClr val="FFFFFF"/>
                </a:solidFill>
                <a:latin typeface="A思源黑体—03"/>
                <a:ea typeface="A思源黑体—03"/>
                <a:cs typeface="A思源黑体—03"/>
                <a:sym typeface="A思源黑体—03"/>
              </a:defRPr>
            </a:lvl1pPr>
          </a:lstStyle>
          <a:p>
            <a:r>
              <a:rPr sz="9600">
                <a:solidFill>
                  <a:schemeClr val="accent1"/>
                </a:solidFill>
                <a:latin typeface="+mn-lt"/>
                <a:ea typeface="+mn-ea"/>
                <a:cs typeface="+mn-ea"/>
                <a:sym typeface="+mn-lt"/>
              </a:rPr>
              <a:t>0</a:t>
            </a:r>
            <a:r>
              <a:rPr lang="en-US" altLang="zh-CN" sz="9600">
                <a:solidFill>
                  <a:schemeClr val="accent1"/>
                </a:solidFill>
                <a:latin typeface="+mn-lt"/>
                <a:ea typeface="+mn-ea"/>
                <a:cs typeface="+mn-ea"/>
                <a:sym typeface="+mn-lt"/>
              </a:rPr>
              <a:t>3</a:t>
            </a:r>
            <a:endParaRPr sz="9600">
              <a:solidFill>
                <a:schemeClr val="accent1"/>
              </a:solidFill>
              <a:latin typeface="+mn-lt"/>
              <a:ea typeface="+mn-ea"/>
              <a:cs typeface="+mn-ea"/>
              <a:sym typeface="+mn-lt"/>
            </a:endParaRPr>
          </a:p>
        </p:txBody>
      </p:sp>
      <p:grpSp>
        <p:nvGrpSpPr>
          <p:cNvPr id="11" name="Group 63">
            <a:extLst>
              <a:ext uri="{FF2B5EF4-FFF2-40B4-BE49-F238E27FC236}">
                <a16:creationId xmlns:a16="http://schemas.microsoft.com/office/drawing/2014/main" id="{29627B57-3098-D345-A170-BFADBF062636}"/>
              </a:ext>
            </a:extLst>
          </p:cNvPr>
          <p:cNvGrpSpPr/>
          <p:nvPr/>
        </p:nvGrpSpPr>
        <p:grpSpPr>
          <a:xfrm>
            <a:off x="1942996" y="549190"/>
            <a:ext cx="9334603" cy="260995"/>
            <a:chOff x="10844396" y="274292"/>
            <a:chExt cx="9334603" cy="260995"/>
          </a:xfrm>
          <a:gradFill>
            <a:gsLst>
              <a:gs pos="0">
                <a:schemeClr val="accent1"/>
              </a:gs>
              <a:gs pos="100000">
                <a:schemeClr val="accent2"/>
              </a:gs>
            </a:gsLst>
            <a:lin ang="0" scaled="1"/>
          </a:gradFill>
        </p:grpSpPr>
        <p:sp>
          <p:nvSpPr>
            <p:cNvPr id="14" name="Rectangle: Rounded Corners 71">
              <a:extLst>
                <a:ext uri="{FF2B5EF4-FFF2-40B4-BE49-F238E27FC236}">
                  <a16:creationId xmlns:a16="http://schemas.microsoft.com/office/drawing/2014/main" id="{AEA90B98-8261-9B4A-A2F4-03775DF175CC}"/>
                </a:ext>
              </a:extLst>
            </p:cNvPr>
            <p:cNvSpPr/>
            <p:nvPr/>
          </p:nvSpPr>
          <p:spPr>
            <a:xfrm>
              <a:off x="16007186" y="274292"/>
              <a:ext cx="4171813" cy="260995"/>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13" name="Freeform 6">
              <a:extLst>
                <a:ext uri="{FF2B5EF4-FFF2-40B4-BE49-F238E27FC236}">
                  <a16:creationId xmlns:a16="http://schemas.microsoft.com/office/drawing/2014/main" id="{CFC6F39D-1511-F642-8D31-42F4F622907E}"/>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6" name="矩形 22">
            <a:extLst>
              <a:ext uri="{FF2B5EF4-FFF2-40B4-BE49-F238E27FC236}">
                <a16:creationId xmlns:a16="http://schemas.microsoft.com/office/drawing/2014/main" id="{6AE9982D-6E87-F8C9-84EE-ED39E8151708}"/>
              </a:ext>
            </a:extLst>
          </p:cNvPr>
          <p:cNvSpPr txBox="1"/>
          <p:nvPr/>
        </p:nvSpPr>
        <p:spPr>
          <a:xfrm>
            <a:off x="4434030" y="2885542"/>
            <a:ext cx="5634874" cy="1323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defTabSz="1219169">
              <a:defRPr sz="4800" b="1" spc="400">
                <a:solidFill>
                  <a:srgbClr val="404040"/>
                </a:solidFill>
                <a:latin typeface="A思源黑体—06"/>
                <a:ea typeface="A思源黑体—06"/>
                <a:cs typeface="A思源黑体—06"/>
                <a:sym typeface="A思源黑体—06"/>
              </a:defRPr>
            </a:lvl1pPr>
          </a:lstStyle>
          <a:p>
            <a:pPr algn="l"/>
            <a:r>
              <a:rPr lang="en-GB" altLang="zh-CN" dirty="0">
                <a:latin typeface="+mn-lt"/>
                <a:ea typeface="+mn-ea"/>
                <a:cs typeface="+mn-ea"/>
                <a:sym typeface="+mn-lt"/>
              </a:rPr>
              <a:t>Research Status</a:t>
            </a:r>
            <a:r>
              <a:rPr lang="en-GB" altLang="zh-CN" sz="2800" dirty="0">
                <a:latin typeface="+mn-lt"/>
                <a:ea typeface="+mn-ea"/>
                <a:cs typeface="+mn-ea"/>
                <a:sym typeface="+mn-lt"/>
              </a:rPr>
              <a:t> </a:t>
            </a:r>
            <a:r>
              <a:rPr lang="en-GB" altLang="zh-CN" sz="3200" dirty="0">
                <a:latin typeface="+mn-lt"/>
                <a:ea typeface="+mn-ea"/>
                <a:cs typeface="+mn-ea"/>
                <a:sym typeface="+mn-lt"/>
              </a:rPr>
              <a:t>of </a:t>
            </a:r>
          </a:p>
          <a:p>
            <a:pPr algn="l"/>
            <a:r>
              <a:rPr lang="en-GB" altLang="zh-CN" sz="3200" dirty="0">
                <a:solidFill>
                  <a:srgbClr val="6A737B"/>
                </a:solidFill>
                <a:latin typeface="+mn-lt"/>
                <a:ea typeface="+mn-ea"/>
                <a:cs typeface="+mn-ea"/>
                <a:sym typeface="+mn-lt"/>
              </a:rPr>
              <a:t>Software Rearchitecting</a:t>
            </a:r>
          </a:p>
        </p:txBody>
      </p:sp>
    </p:spTree>
    <p:extLst>
      <p:ext uri="{BB962C8B-B14F-4D97-AF65-F5344CB8AC3E}">
        <p14:creationId xmlns:p14="http://schemas.microsoft.com/office/powerpoint/2010/main" val="3854711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23">
            <a:extLst>
              <a:ext uri="{FF2B5EF4-FFF2-40B4-BE49-F238E27FC236}">
                <a16:creationId xmlns:a16="http://schemas.microsoft.com/office/drawing/2014/main" id="{D59C221E-7B58-422E-9AAE-926A2B1CEDB5}"/>
              </a:ext>
            </a:extLst>
          </p:cNvPr>
          <p:cNvGrpSpPr/>
          <p:nvPr/>
        </p:nvGrpSpPr>
        <p:grpSpPr>
          <a:xfrm>
            <a:off x="375348" y="373683"/>
            <a:ext cx="11818027" cy="6484318"/>
            <a:chOff x="375348" y="373683"/>
            <a:chExt cx="11818027" cy="6484318"/>
          </a:xfrm>
        </p:grpSpPr>
        <p:grpSp>
          <p:nvGrpSpPr>
            <p:cNvPr id="21" name="Group 63">
              <a:extLst>
                <a:ext uri="{FF2B5EF4-FFF2-40B4-BE49-F238E27FC236}">
                  <a16:creationId xmlns:a16="http://schemas.microsoft.com/office/drawing/2014/main" id="{B75CE180-0404-40EC-82DC-A8218AB2ED15}"/>
                </a:ext>
              </a:extLst>
            </p:cNvPr>
            <p:cNvGrpSpPr/>
            <p:nvPr/>
          </p:nvGrpSpPr>
          <p:grpSpPr>
            <a:xfrm>
              <a:off x="375348" y="373683"/>
              <a:ext cx="2154492" cy="547070"/>
              <a:chOff x="9276748" y="98785"/>
              <a:chExt cx="2154492" cy="547070"/>
            </a:xfrm>
            <a:gradFill>
              <a:gsLst>
                <a:gs pos="0">
                  <a:schemeClr val="accent1"/>
                </a:gs>
                <a:gs pos="100000">
                  <a:schemeClr val="accent2"/>
                </a:gs>
              </a:gsLst>
              <a:lin ang="0" scaled="1"/>
            </a:gradFill>
          </p:grpSpPr>
          <p:grpSp>
            <p:nvGrpSpPr>
              <p:cNvPr id="24" name="Group 64">
                <a:extLst>
                  <a:ext uri="{FF2B5EF4-FFF2-40B4-BE49-F238E27FC236}">
                    <a16:creationId xmlns:a16="http://schemas.microsoft.com/office/drawing/2014/main" id="{AEC535F7-A87C-45CC-A478-C8638D5A6FE4}"/>
                  </a:ext>
                </a:extLst>
              </p:cNvPr>
              <p:cNvGrpSpPr/>
              <p:nvPr/>
            </p:nvGrpSpPr>
            <p:grpSpPr>
              <a:xfrm>
                <a:off x="9276748" y="98785"/>
                <a:ext cx="2154492" cy="547070"/>
                <a:chOff x="9276748" y="98785"/>
                <a:chExt cx="2154492" cy="547070"/>
              </a:xfrm>
              <a:grpFill/>
            </p:grpSpPr>
            <p:sp>
              <p:nvSpPr>
                <p:cNvPr id="26" name="Rectangle: Rounded Corners 71">
                  <a:extLst>
                    <a:ext uri="{FF2B5EF4-FFF2-40B4-BE49-F238E27FC236}">
                      <a16:creationId xmlns:a16="http://schemas.microsoft.com/office/drawing/2014/main" id="{EB719FF9-7D6A-44FF-BEB0-5D7B65375CFD}"/>
                    </a:ext>
                  </a:extLst>
                </p:cNvPr>
                <p:cNvSpPr/>
                <p:nvPr/>
              </p:nvSpPr>
              <p:spPr>
                <a:xfrm>
                  <a:off x="9827030" y="98785"/>
                  <a:ext cx="1604210" cy="547070"/>
                </a:xfrm>
                <a:prstGeom prst="roundRect">
                  <a:avLst>
                    <a:gd name="adj" fmla="val 50000"/>
                  </a:avLst>
                </a:prstGeom>
                <a:grpFill/>
                <a:ln>
                  <a:noFill/>
                </a:ln>
                <a:effectLst>
                  <a:outerShdw blurRad="1270000" sx="90000" sy="90000" algn="ctr" rotWithShape="0">
                    <a:schemeClr val="bg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27" name="Oval 72">
                  <a:extLst>
                    <a:ext uri="{FF2B5EF4-FFF2-40B4-BE49-F238E27FC236}">
                      <a16:creationId xmlns:a16="http://schemas.microsoft.com/office/drawing/2014/main" id="{6F0E5625-782E-4D6A-957A-2AD65E3EFFFB}"/>
                    </a:ext>
                  </a:extLst>
                </p:cNvPr>
                <p:cNvSpPr/>
                <p:nvPr/>
              </p:nvSpPr>
              <p:spPr>
                <a:xfrm>
                  <a:off x="9276748" y="243785"/>
                  <a:ext cx="260998" cy="26099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sp>
            <p:nvSpPr>
              <p:cNvPr id="25" name="Freeform 6">
                <a:extLst>
                  <a:ext uri="{FF2B5EF4-FFF2-40B4-BE49-F238E27FC236}">
                    <a16:creationId xmlns:a16="http://schemas.microsoft.com/office/drawing/2014/main" id="{9C59461C-8DD3-4A90-8655-21EDB2D9E516}"/>
                  </a:ext>
                </a:extLst>
              </p:cNvPr>
              <p:cNvSpPr>
                <a:spLocks/>
              </p:cNvSpPr>
              <p:nvPr userDrawn="1"/>
            </p:nvSpPr>
            <p:spPr bwMode="auto">
              <a:xfrm>
                <a:off x="10844396" y="372320"/>
                <a:ext cx="32470" cy="32470"/>
              </a:xfrm>
              <a:custGeom>
                <a:avLst/>
                <a:gdLst>
                  <a:gd name="T0" fmla="*/ 739 w 739"/>
                  <a:gd name="T1" fmla="*/ 258 h 739"/>
                  <a:gd name="T2" fmla="*/ 480 w 739"/>
                  <a:gd name="T3" fmla="*/ 258 h 739"/>
                  <a:gd name="T4" fmla="*/ 480 w 739"/>
                  <a:gd name="T5" fmla="*/ 0 h 739"/>
                  <a:gd name="T6" fmla="*/ 258 w 739"/>
                  <a:gd name="T7" fmla="*/ 0 h 739"/>
                  <a:gd name="T8" fmla="*/ 258 w 739"/>
                  <a:gd name="T9" fmla="*/ 258 h 739"/>
                  <a:gd name="T10" fmla="*/ 0 w 739"/>
                  <a:gd name="T11" fmla="*/ 258 h 739"/>
                  <a:gd name="T12" fmla="*/ 0 w 739"/>
                  <a:gd name="T13" fmla="*/ 480 h 739"/>
                  <a:gd name="T14" fmla="*/ 258 w 739"/>
                  <a:gd name="T15" fmla="*/ 480 h 739"/>
                  <a:gd name="T16" fmla="*/ 258 w 739"/>
                  <a:gd name="T17" fmla="*/ 739 h 739"/>
                  <a:gd name="T18" fmla="*/ 480 w 739"/>
                  <a:gd name="T19" fmla="*/ 739 h 739"/>
                  <a:gd name="T20" fmla="*/ 480 w 739"/>
                  <a:gd name="T21" fmla="*/ 480 h 739"/>
                  <a:gd name="T22" fmla="*/ 739 w 739"/>
                  <a:gd name="T23" fmla="*/ 480 h 739"/>
                  <a:gd name="T24" fmla="*/ 739 w 739"/>
                  <a:gd name="T25" fmla="*/ 25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9" h="739">
                    <a:moveTo>
                      <a:pt x="739" y="258"/>
                    </a:moveTo>
                    <a:lnTo>
                      <a:pt x="480" y="258"/>
                    </a:lnTo>
                    <a:lnTo>
                      <a:pt x="480" y="0"/>
                    </a:lnTo>
                    <a:lnTo>
                      <a:pt x="258" y="0"/>
                    </a:lnTo>
                    <a:lnTo>
                      <a:pt x="258" y="258"/>
                    </a:lnTo>
                    <a:lnTo>
                      <a:pt x="0" y="258"/>
                    </a:lnTo>
                    <a:lnTo>
                      <a:pt x="0" y="480"/>
                    </a:lnTo>
                    <a:lnTo>
                      <a:pt x="258" y="480"/>
                    </a:lnTo>
                    <a:lnTo>
                      <a:pt x="258" y="739"/>
                    </a:lnTo>
                    <a:lnTo>
                      <a:pt x="480" y="739"/>
                    </a:lnTo>
                    <a:lnTo>
                      <a:pt x="480" y="480"/>
                    </a:lnTo>
                    <a:lnTo>
                      <a:pt x="739" y="480"/>
                    </a:lnTo>
                    <a:lnTo>
                      <a:pt x="739" y="2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1400">
                  <a:cs typeface="+mn-ea"/>
                  <a:sym typeface="+mn-lt"/>
                </a:endParaRPr>
              </a:p>
            </p:txBody>
          </p:sp>
        </p:grpSp>
        <p:sp>
          <p:nvSpPr>
            <p:cNvPr id="22" name="文本框 49">
              <a:extLst>
                <a:ext uri="{FF2B5EF4-FFF2-40B4-BE49-F238E27FC236}">
                  <a16:creationId xmlns:a16="http://schemas.microsoft.com/office/drawing/2014/main" id="{75ACBE1D-6416-4A88-917D-30ADA4C35F57}"/>
                </a:ext>
              </a:extLst>
            </p:cNvPr>
            <p:cNvSpPr txBox="1"/>
            <p:nvPr/>
          </p:nvSpPr>
          <p:spPr>
            <a:xfrm>
              <a:off x="1341883" y="460030"/>
              <a:ext cx="771704" cy="374375"/>
            </a:xfrm>
            <a:prstGeom prst="rect">
              <a:avLst/>
            </a:prstGeom>
            <a:noFill/>
          </p:spPr>
          <p:txBody>
            <a:bodyPr wrap="none" lIns="96434" tIns="48217" rIns="96434" bIns="48217" rtlCol="0">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defTabSz="963930"/>
              <a:r>
                <a:rPr lang="en-GB" altLang="zh-CN" dirty="0">
                  <a:solidFill>
                    <a:schemeClr val="bg1"/>
                  </a:solidFill>
                  <a:latin typeface="+mn-lt"/>
                  <a:ea typeface="+mn-ea"/>
                  <a:cs typeface="+mn-ea"/>
                  <a:sym typeface="+mn-lt"/>
                </a:rPr>
                <a:t>Status</a:t>
              </a:r>
              <a:endParaRPr lang="zh-CN" altLang="en-US" dirty="0">
                <a:solidFill>
                  <a:schemeClr val="bg1"/>
                </a:solidFill>
                <a:latin typeface="+mn-lt"/>
                <a:ea typeface="+mn-ea"/>
                <a:cs typeface="+mn-ea"/>
                <a:sym typeface="+mn-lt"/>
              </a:endParaRPr>
            </a:p>
          </p:txBody>
        </p:sp>
        <p:sp>
          <p:nvSpPr>
            <p:cNvPr id="23" name="Freeform: Shape 3">
              <a:extLst>
                <a:ext uri="{FF2B5EF4-FFF2-40B4-BE49-F238E27FC236}">
                  <a16:creationId xmlns:a16="http://schemas.microsoft.com/office/drawing/2014/main" id="{E53FBB80-9322-4D72-9070-5673D70186C9}"/>
                </a:ext>
              </a:extLst>
            </p:cNvPr>
            <p:cNvSpPr/>
            <p:nvPr/>
          </p:nvSpPr>
          <p:spPr>
            <a:xfrm rot="16200000" flipH="1">
              <a:off x="6760812" y="1425439"/>
              <a:ext cx="647217" cy="10217908"/>
            </a:xfrm>
            <a:custGeom>
              <a:avLst/>
              <a:gdLst>
                <a:gd name="connsiteX0" fmla="*/ 6265131 w 6449339"/>
                <a:gd name="connsiteY0" fmla="*/ 6 h 5162247"/>
                <a:gd name="connsiteX1" fmla="*/ 6449339 w 6449339"/>
                <a:gd name="connsiteY1" fmla="*/ 12452 h 5162247"/>
                <a:gd name="connsiteX2" fmla="*/ 6449339 w 6449339"/>
                <a:gd name="connsiteY2" fmla="*/ 5162247 h 5162247"/>
                <a:gd name="connsiteX3" fmla="*/ 1587731 w 6449339"/>
                <a:gd name="connsiteY3" fmla="*/ 5162247 h 5162247"/>
                <a:gd name="connsiteX4" fmla="*/ 1579908 w 6449339"/>
                <a:gd name="connsiteY4" fmla="*/ 5154419 h 5162247"/>
                <a:gd name="connsiteX5" fmla="*/ 484249 w 6449339"/>
                <a:gd name="connsiteY5" fmla="*/ 4057975 h 5162247"/>
                <a:gd name="connsiteX6" fmla="*/ 55831 w 6449339"/>
                <a:gd name="connsiteY6" fmla="*/ 2459096 h 5162247"/>
                <a:gd name="connsiteX7" fmla="*/ 1225207 w 6449339"/>
                <a:gd name="connsiteY7" fmla="*/ 1291106 h 5162247"/>
                <a:gd name="connsiteX8" fmla="*/ 5833985 w 6449339"/>
                <a:gd name="connsiteY8" fmla="*/ 56188 h 5162247"/>
                <a:gd name="connsiteX9" fmla="*/ 6265131 w 6449339"/>
                <a:gd name="connsiteY9" fmla="*/ 6 h 516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339" h="5162247">
                  <a:moveTo>
                    <a:pt x="6265131" y="6"/>
                  </a:moveTo>
                  <a:lnTo>
                    <a:pt x="6449339" y="12452"/>
                  </a:lnTo>
                  <a:lnTo>
                    <a:pt x="6449339" y="5162247"/>
                  </a:lnTo>
                  <a:lnTo>
                    <a:pt x="1587731" y="5162247"/>
                  </a:lnTo>
                  <a:lnTo>
                    <a:pt x="1579908" y="5154419"/>
                  </a:lnTo>
                  <a:cubicBezTo>
                    <a:pt x="484249" y="4057975"/>
                    <a:pt x="484249" y="4057975"/>
                    <a:pt x="484249" y="4057975"/>
                  </a:cubicBezTo>
                  <a:cubicBezTo>
                    <a:pt x="66510" y="3637928"/>
                    <a:pt x="-95918" y="3031737"/>
                    <a:pt x="55831" y="2459096"/>
                  </a:cubicBezTo>
                  <a:cubicBezTo>
                    <a:pt x="208668" y="1890524"/>
                    <a:pt x="655719" y="1443700"/>
                    <a:pt x="1225207" y="1291106"/>
                  </a:cubicBezTo>
                  <a:cubicBezTo>
                    <a:pt x="5833985" y="56188"/>
                    <a:pt x="5833985" y="56188"/>
                    <a:pt x="5833985" y="56188"/>
                  </a:cubicBezTo>
                  <a:cubicBezTo>
                    <a:pt x="5976357" y="18039"/>
                    <a:pt x="6121296" y="-357"/>
                    <a:pt x="6265131" y="6"/>
                  </a:cubicBezTo>
                  <a:close/>
                </a:path>
              </a:pathLst>
            </a:custGeom>
            <a:gradFill flip="none" rotWithShape="1">
              <a:gsLst>
                <a:gs pos="0">
                  <a:schemeClr val="accent1">
                    <a:alpha val="9000"/>
                  </a:schemeClr>
                </a:gs>
                <a:gs pos="100000">
                  <a:schemeClr val="accent2">
                    <a:alpha val="4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2" name="Picture Placeholder 37">
            <a:extLst>
              <a:ext uri="{FF2B5EF4-FFF2-40B4-BE49-F238E27FC236}">
                <a16:creationId xmlns:a16="http://schemas.microsoft.com/office/drawing/2014/main" id="{87325ADE-815A-934C-B0C3-A4AA1250E400}"/>
              </a:ext>
            </a:extLst>
          </p:cNvPr>
          <p:cNvSpPr txBox="1">
            <a:spLocks/>
          </p:cNvSpPr>
          <p:nvPr/>
        </p:nvSpPr>
        <p:spPr>
          <a:xfrm>
            <a:off x="-1" y="1181672"/>
            <a:ext cx="3582068" cy="6423827"/>
          </a:xfrm>
          <a:custGeom>
            <a:avLst/>
            <a:gdLst>
              <a:gd name="connsiteX0" fmla="*/ 0 w 3582068"/>
              <a:gd name="connsiteY0" fmla="*/ 0 h 6423827"/>
              <a:gd name="connsiteX1" fmla="*/ 2586021 w 3582068"/>
              <a:gd name="connsiteY1" fmla="*/ 235787 h 6423827"/>
              <a:gd name="connsiteX2" fmla="*/ 3577473 w 3582068"/>
              <a:gd name="connsiteY2" fmla="*/ 1426175 h 6423827"/>
              <a:gd name="connsiteX3" fmla="*/ 3121798 w 3582068"/>
              <a:gd name="connsiteY3" fmla="*/ 6423827 h 6423827"/>
              <a:gd name="connsiteX4" fmla="*/ 0 w 3582068"/>
              <a:gd name="connsiteY4" fmla="*/ 6423827 h 6423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2068" h="6423827">
                <a:moveTo>
                  <a:pt x="0" y="0"/>
                </a:moveTo>
                <a:lnTo>
                  <a:pt x="2586021" y="235787"/>
                </a:lnTo>
                <a:cubicBezTo>
                  <a:pt x="3188519" y="290722"/>
                  <a:pt x="3632407" y="823676"/>
                  <a:pt x="3577473" y="1426175"/>
                </a:cubicBezTo>
                <a:lnTo>
                  <a:pt x="3121798" y="6423827"/>
                </a:lnTo>
                <a:lnTo>
                  <a:pt x="0" y="6423827"/>
                </a:lnTo>
                <a:close/>
              </a:path>
            </a:pathLst>
          </a:custGeom>
          <a:blipFill>
            <a:blip r:embed="rId3"/>
            <a:stretch>
              <a:fillRect l="-85246" r="-85246"/>
            </a:stretch>
          </a:blipFill>
        </p:spPr>
        <p:txBody>
          <a:bodyPr/>
          <a:lstStyle/>
          <a:p>
            <a:endParaRPr lang="zh-CN" altLang="en-US">
              <a:cs typeface="+mn-ea"/>
              <a:sym typeface="+mn-lt"/>
            </a:endParaRPr>
          </a:p>
        </p:txBody>
      </p:sp>
      <p:sp>
        <p:nvSpPr>
          <p:cNvPr id="3" name="Freeform: Shape 35">
            <a:extLst>
              <a:ext uri="{FF2B5EF4-FFF2-40B4-BE49-F238E27FC236}">
                <a16:creationId xmlns:a16="http://schemas.microsoft.com/office/drawing/2014/main" id="{2E49ED02-E9E9-1F43-919A-BB399A57E7A8}"/>
              </a:ext>
            </a:extLst>
          </p:cNvPr>
          <p:cNvSpPr/>
          <p:nvPr/>
        </p:nvSpPr>
        <p:spPr>
          <a:xfrm>
            <a:off x="-1" y="1188570"/>
            <a:ext cx="3582068" cy="6423827"/>
          </a:xfrm>
          <a:custGeom>
            <a:avLst/>
            <a:gdLst>
              <a:gd name="connsiteX0" fmla="*/ 0 w 3582068"/>
              <a:gd name="connsiteY0" fmla="*/ 0 h 6423827"/>
              <a:gd name="connsiteX1" fmla="*/ 2586021 w 3582068"/>
              <a:gd name="connsiteY1" fmla="*/ 235787 h 6423827"/>
              <a:gd name="connsiteX2" fmla="*/ 3577473 w 3582068"/>
              <a:gd name="connsiteY2" fmla="*/ 1426175 h 6423827"/>
              <a:gd name="connsiteX3" fmla="*/ 3121798 w 3582068"/>
              <a:gd name="connsiteY3" fmla="*/ 6423827 h 6423827"/>
              <a:gd name="connsiteX4" fmla="*/ 0 w 3582068"/>
              <a:gd name="connsiteY4" fmla="*/ 6423827 h 6423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2068" h="6423827">
                <a:moveTo>
                  <a:pt x="0" y="0"/>
                </a:moveTo>
                <a:lnTo>
                  <a:pt x="2586021" y="235787"/>
                </a:lnTo>
                <a:cubicBezTo>
                  <a:pt x="3188519" y="290722"/>
                  <a:pt x="3632407" y="823676"/>
                  <a:pt x="3577473" y="1426175"/>
                </a:cubicBezTo>
                <a:lnTo>
                  <a:pt x="3121798" y="6423827"/>
                </a:lnTo>
                <a:lnTo>
                  <a:pt x="0" y="6423827"/>
                </a:lnTo>
                <a:close/>
              </a:path>
            </a:pathLst>
          </a:custGeom>
          <a:gradFill>
            <a:gsLst>
              <a:gs pos="0">
                <a:schemeClr val="accent1"/>
              </a:gs>
              <a:gs pos="100000">
                <a:schemeClr val="accent2">
                  <a:alpha val="5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D">
              <a:cs typeface="+mn-ea"/>
              <a:sym typeface="+mn-lt"/>
            </a:endParaRPr>
          </a:p>
        </p:txBody>
      </p:sp>
      <p:sp>
        <p:nvSpPr>
          <p:cNvPr id="19" name="TextBox 24">
            <a:extLst>
              <a:ext uri="{FF2B5EF4-FFF2-40B4-BE49-F238E27FC236}">
                <a16:creationId xmlns:a16="http://schemas.microsoft.com/office/drawing/2014/main" id="{FE34BF07-4BDE-8241-AAE1-E95793A561A8}"/>
              </a:ext>
            </a:extLst>
          </p:cNvPr>
          <p:cNvSpPr txBox="1"/>
          <p:nvPr/>
        </p:nvSpPr>
        <p:spPr>
          <a:xfrm>
            <a:off x="4724562" y="1341643"/>
            <a:ext cx="6715598" cy="4469605"/>
          </a:xfrm>
          <a:prstGeom prst="rect">
            <a:avLst/>
          </a:prstGeom>
          <a:noFill/>
        </p:spPr>
        <p:txBody>
          <a:bodyPr wrap="square" lIns="91423" tIns="45712" rIns="91423" bIns="45712" rtlCol="0">
            <a:spAutoFit/>
          </a:bodyPr>
          <a:lstStyle/>
          <a:p>
            <a:pPr lvl="0" algn="just" defTabSz="1217930">
              <a:lnSpc>
                <a:spcPts val="2000"/>
              </a:lnSpc>
              <a:defRPr/>
            </a:pPr>
            <a:r>
              <a:rPr lang="en-US" altLang="zh-CN" sz="2400" dirty="0">
                <a:solidFill>
                  <a:schemeClr val="bg1">
                    <a:lumMod val="50000"/>
                  </a:schemeClr>
                </a:solidFill>
                <a:cs typeface="+mn-ea"/>
                <a:sym typeface="+mn-lt"/>
              </a:rPr>
              <a:t>Software rearchitecting is an important technique for improving software quality, reducing technical debt, and enhancing maintainability and scalability without changing program behavior. There are various methods and tools available for software rearchitecting, such as basic and composite rearchitecting methods, program understanding methods and tools, and software rearchitecting assistance tools. In addition, code smells, which are bad programming practices that can lead to software quality decline, can be detected using metric-based and rule-based code smell detection techniques. Code smells can have a negative impact on software quality, making it difficult to maintain and extend, increasing subsequent development costs and risks.</a:t>
            </a:r>
          </a:p>
          <a:p>
            <a:pPr lvl="0" algn="just" defTabSz="1217930">
              <a:lnSpc>
                <a:spcPts val="2000"/>
              </a:lnSpc>
              <a:defRPr/>
            </a:pPr>
            <a:endParaRPr kumimoji="0" lang="zh-CN" altLang="en-US" sz="2400" b="0" i="0" u="none" strike="noStrike" kern="1200" cap="none" spc="0" normalizeH="0" baseline="0" noProof="0" dirty="0">
              <a:ln>
                <a:noFill/>
              </a:ln>
              <a:solidFill>
                <a:schemeClr val="bg1">
                  <a:lumMod val="50000"/>
                </a:schemeClr>
              </a:solidFill>
              <a:effectLst/>
              <a:uLnTx/>
              <a:uFillTx/>
              <a:cs typeface="+mn-ea"/>
              <a:sym typeface="+mn-lt"/>
            </a:endParaRPr>
          </a:p>
        </p:txBody>
      </p:sp>
    </p:spTree>
    <p:extLst>
      <p:ext uri="{BB962C8B-B14F-4D97-AF65-F5344CB8AC3E}">
        <p14:creationId xmlns:p14="http://schemas.microsoft.com/office/powerpoint/2010/main" val="77654737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SCORM_RATE_SLIDES" val="0"/>
  <p:tag name="ISPRING_SCORM_RATE_QUIZZES" val="0"/>
  <p:tag name="ISPRING_SCORM_PASSING_SCORE" val="0.000000"/>
  <p:tag name="ISPRING_ULTRA_SCORM_COURSE_ID" val="2BA4513C-8F79-43FB-98F4-F8524584894A"/>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内容列表"/>
  <p:tag name="ISPRINGCLOUDFOLDERID" val="0"/>
  <p:tag name="ISPRINGCLOUDFOLDERPATH" val="资源库"/>
  <p:tag name="ISPRING_OUTPUT_FOLDER" val="C:\Users\corden\Desktop"/>
  <p:tag name="ISPRING_PRESENTATION_TITLE" val="演示文稿2"/>
  <p:tag name="ISPRING_FIRST_PUBLISH" val="1"/>
</p:tagLst>
</file>

<file path=ppt/theme/theme1.xml><?xml version="1.0" encoding="utf-8"?>
<a:theme xmlns:a="http://schemas.openxmlformats.org/drawingml/2006/main" name="Office 主题​​">
  <a:themeElements>
    <a:clrScheme name="自定义 145">
      <a:dk1>
        <a:srgbClr val="000000"/>
      </a:dk1>
      <a:lt1>
        <a:srgbClr val="FFFFFF"/>
      </a:lt1>
      <a:dk2>
        <a:srgbClr val="44546A"/>
      </a:dk2>
      <a:lt2>
        <a:srgbClr val="E7E6E6"/>
      </a:lt2>
      <a:accent1>
        <a:srgbClr val="6A737B"/>
      </a:accent1>
      <a:accent2>
        <a:srgbClr val="505F71"/>
      </a:accent2>
      <a:accent3>
        <a:srgbClr val="6A737B"/>
      </a:accent3>
      <a:accent4>
        <a:srgbClr val="6A737B"/>
      </a:accent4>
      <a:accent5>
        <a:srgbClr val="6A737B"/>
      </a:accent5>
      <a:accent6>
        <a:srgbClr val="6A737B"/>
      </a:accent6>
      <a:hlink>
        <a:srgbClr val="2F8299"/>
      </a:hlink>
      <a:folHlink>
        <a:srgbClr val="8C8C8C"/>
      </a:folHlink>
    </a:clrScheme>
    <a:fontScheme name="wutm4zwf">
      <a:majorFont>
        <a:latin typeface="思源黑体" panose="020F0302020204030204"/>
        <a:ea typeface="思源黑体"/>
        <a:cs typeface=""/>
      </a:majorFont>
      <a:minorFont>
        <a:latin typeface="思源黑体" panose="020F0502020204030204"/>
        <a:ea typeface="思源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507</TotalTime>
  <Words>1246</Words>
  <Application>Microsoft Office PowerPoint</Application>
  <PresentationFormat>宽屏</PresentationFormat>
  <Paragraphs>83</Paragraphs>
  <Slides>18</Slides>
  <Notes>18</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Gill Sans</vt:lpstr>
      <vt:lpstr>等线</vt:lpstr>
      <vt:lpstr>思源黑体</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演示文稿2</dc:title>
  <dc:creator>Wavoy</dc:creator>
  <cp:lastModifiedBy>Angelica Wolfe DVM</cp:lastModifiedBy>
  <cp:revision>14</cp:revision>
  <dcterms:created xsi:type="dcterms:W3CDTF">2020-04-16T07:25:50Z</dcterms:created>
  <dcterms:modified xsi:type="dcterms:W3CDTF">2023-04-17T09:44:59Z</dcterms:modified>
</cp:coreProperties>
</file>

<file path=docProps/thumbnail.jpeg>
</file>